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4"/>
  </p:notesMasterIdLst>
  <p:sldIdLst>
    <p:sldId id="359" r:id="rId2"/>
    <p:sldId id="363" r:id="rId3"/>
    <p:sldId id="364" r:id="rId4"/>
    <p:sldId id="360" r:id="rId5"/>
    <p:sldId id="281" r:id="rId6"/>
    <p:sldId id="315" r:id="rId7"/>
    <p:sldId id="316" r:id="rId8"/>
    <p:sldId id="365" r:id="rId9"/>
    <p:sldId id="366" r:id="rId10"/>
    <p:sldId id="367" r:id="rId11"/>
    <p:sldId id="332" r:id="rId12"/>
    <p:sldId id="356" r:id="rId13"/>
    <p:sldId id="344" r:id="rId14"/>
    <p:sldId id="370" r:id="rId15"/>
    <p:sldId id="369" r:id="rId16"/>
    <p:sldId id="374" r:id="rId17"/>
    <p:sldId id="375" r:id="rId18"/>
    <p:sldId id="376" r:id="rId19"/>
    <p:sldId id="377" r:id="rId20"/>
    <p:sldId id="371" r:id="rId21"/>
    <p:sldId id="372" r:id="rId22"/>
    <p:sldId id="373" r:id="rId23"/>
    <p:sldId id="357" r:id="rId24"/>
    <p:sldId id="313" r:id="rId25"/>
    <p:sldId id="378" r:id="rId26"/>
    <p:sldId id="337" r:id="rId27"/>
    <p:sldId id="379" r:id="rId28"/>
    <p:sldId id="358" r:id="rId29"/>
    <p:sldId id="314" r:id="rId30"/>
    <p:sldId id="330" r:id="rId31"/>
    <p:sldId id="380" r:id="rId32"/>
    <p:sldId id="368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5C47"/>
    <a:srgbClr val="48C0B6"/>
    <a:srgbClr val="FFDAAB"/>
    <a:srgbClr val="00A9A5"/>
    <a:srgbClr val="00B2A5"/>
    <a:srgbClr val="008A80"/>
    <a:srgbClr val="0FB7BD"/>
    <a:srgbClr val="F7941E"/>
    <a:srgbClr val="FBB040"/>
    <a:srgbClr val="CBEA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F5B4BAC-8042-4080-BB56-033B087EB5C4}" v="156" dt="2022-03-07T02:29:52.72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32" autoAdjust="0"/>
    <p:restoredTop sz="95427" autoAdjust="0"/>
  </p:normalViewPr>
  <p:slideViewPr>
    <p:cSldViewPr snapToGrid="0" showGuides="1">
      <p:cViewPr varScale="1">
        <p:scale>
          <a:sx n="108" d="100"/>
          <a:sy n="108" d="100"/>
        </p:scale>
        <p:origin x="1016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6/11/relationships/changesInfo" Target="changesInfos/changesInfo1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uy Linh Do" userId="f60f9f76584ec879" providerId="LiveId" clId="{FF5B4BAC-8042-4080-BB56-033B087EB5C4}"/>
    <pc:docChg chg="undo custSel addSld delSld modSld">
      <pc:chgData name="Thuy Linh Do" userId="f60f9f76584ec879" providerId="LiveId" clId="{FF5B4BAC-8042-4080-BB56-033B087EB5C4}" dt="2022-03-07T02:29:52.727" v="516"/>
      <pc:docMkLst>
        <pc:docMk/>
      </pc:docMkLst>
      <pc:sldChg chg="modSp mod">
        <pc:chgData name="Thuy Linh Do" userId="f60f9f76584ec879" providerId="LiveId" clId="{FF5B4BAC-8042-4080-BB56-033B087EB5C4}" dt="2022-03-07T02:12:17.230" v="371"/>
        <pc:sldMkLst>
          <pc:docMk/>
          <pc:sldMk cId="252621157" sldId="256"/>
        </pc:sldMkLst>
        <pc:spChg chg="mod">
          <ac:chgData name="Thuy Linh Do" userId="f60f9f76584ec879" providerId="LiveId" clId="{FF5B4BAC-8042-4080-BB56-033B087EB5C4}" dt="2022-03-07T01:39:18.668" v="0" actId="14100"/>
          <ac:spMkLst>
            <pc:docMk/>
            <pc:sldMk cId="252621157" sldId="256"/>
            <ac:spMk id="16" creationId="{00000000-0000-0000-0000-000000000000}"/>
          </ac:spMkLst>
        </pc:spChg>
        <pc:spChg chg="mod">
          <ac:chgData name="Thuy Linh Do" userId="f60f9f76584ec879" providerId="LiveId" clId="{FF5B4BAC-8042-4080-BB56-033B087EB5C4}" dt="2022-03-07T01:39:27.660" v="16" actId="20577"/>
          <ac:spMkLst>
            <pc:docMk/>
            <pc:sldMk cId="252621157" sldId="256"/>
            <ac:spMk id="17" creationId="{00000000-0000-0000-0000-000000000000}"/>
          </ac:spMkLst>
        </pc:spChg>
        <pc:spChg chg="mod">
          <ac:chgData name="Thuy Linh Do" userId="f60f9f76584ec879" providerId="LiveId" clId="{FF5B4BAC-8042-4080-BB56-033B087EB5C4}" dt="2022-03-07T01:39:20.798" v="2" actId="20577"/>
          <ac:spMkLst>
            <pc:docMk/>
            <pc:sldMk cId="252621157" sldId="256"/>
            <ac:spMk id="18" creationId="{00000000-0000-0000-0000-000000000000}"/>
          </ac:spMkLst>
        </pc:spChg>
        <pc:graphicFrameChg chg="mod">
          <ac:chgData name="Thuy Linh Do" userId="f60f9f76584ec879" providerId="LiveId" clId="{FF5B4BAC-8042-4080-BB56-033B087EB5C4}" dt="2022-03-07T02:12:17.230" v="371"/>
          <ac:graphicFrameMkLst>
            <pc:docMk/>
            <pc:sldMk cId="252621157" sldId="256"/>
            <ac:graphicFrameMk id="14" creationId="{00000000-0000-0000-0000-000000000000}"/>
          </ac:graphicFrameMkLst>
        </pc:graphicFrameChg>
      </pc:sldChg>
      <pc:sldChg chg="modSp mod">
        <pc:chgData name="Thuy Linh Do" userId="f60f9f76584ec879" providerId="LiveId" clId="{FF5B4BAC-8042-4080-BB56-033B087EB5C4}" dt="2022-03-07T01:42:57.995" v="29"/>
        <pc:sldMkLst>
          <pc:docMk/>
          <pc:sldMk cId="2021924275" sldId="275"/>
        </pc:sldMkLst>
        <pc:spChg chg="mod">
          <ac:chgData name="Thuy Linh Do" userId="f60f9f76584ec879" providerId="LiveId" clId="{FF5B4BAC-8042-4080-BB56-033B087EB5C4}" dt="2022-03-07T01:42:57.995" v="29"/>
          <ac:spMkLst>
            <pc:docMk/>
            <pc:sldMk cId="2021924275" sldId="275"/>
            <ac:spMk id="12" creationId="{00000000-0000-0000-0000-000000000000}"/>
          </ac:spMkLst>
        </pc:spChg>
      </pc:sldChg>
      <pc:sldChg chg="addSp delSp modSp mod">
        <pc:chgData name="Thuy Linh Do" userId="f60f9f76584ec879" providerId="LiveId" clId="{FF5B4BAC-8042-4080-BB56-033B087EB5C4}" dt="2022-03-07T01:50:05.811" v="116" actId="1076"/>
        <pc:sldMkLst>
          <pc:docMk/>
          <pc:sldMk cId="3404845292" sldId="279"/>
        </pc:sldMkLst>
        <pc:spChg chg="add mod">
          <ac:chgData name="Thuy Linh Do" userId="f60f9f76584ec879" providerId="LiveId" clId="{FF5B4BAC-8042-4080-BB56-033B087EB5C4}" dt="2022-03-07T01:49:47.765" v="111" actId="1076"/>
          <ac:spMkLst>
            <pc:docMk/>
            <pc:sldMk cId="3404845292" sldId="279"/>
            <ac:spMk id="2" creationId="{70205910-30DE-478E-A79C-CB753D5F2777}"/>
          </ac:spMkLst>
        </pc:spChg>
        <pc:spChg chg="del">
          <ac:chgData name="Thuy Linh Do" userId="f60f9f76584ec879" providerId="LiveId" clId="{FF5B4BAC-8042-4080-BB56-033B087EB5C4}" dt="2022-03-07T01:46:03.543" v="77" actId="478"/>
          <ac:spMkLst>
            <pc:docMk/>
            <pc:sldMk cId="3404845292" sldId="279"/>
            <ac:spMk id="14" creationId="{2499DA75-A5CC-4E7F-AE78-A6DB5E51E497}"/>
          </ac:spMkLst>
        </pc:spChg>
        <pc:picChg chg="add mod">
          <ac:chgData name="Thuy Linh Do" userId="f60f9f76584ec879" providerId="LiveId" clId="{FF5B4BAC-8042-4080-BB56-033B087EB5C4}" dt="2022-03-07T01:50:05.811" v="116" actId="1076"/>
          <ac:picMkLst>
            <pc:docMk/>
            <pc:sldMk cId="3404845292" sldId="279"/>
            <ac:picMk id="4" creationId="{869E1535-C389-4CAA-9969-7425EB7985D2}"/>
          </ac:picMkLst>
        </pc:picChg>
        <pc:picChg chg="add mod">
          <ac:chgData name="Thuy Linh Do" userId="f60f9f76584ec879" providerId="LiveId" clId="{FF5B4BAC-8042-4080-BB56-033B087EB5C4}" dt="2022-03-07T01:49:59.479" v="114" actId="14100"/>
          <ac:picMkLst>
            <pc:docMk/>
            <pc:sldMk cId="3404845292" sldId="279"/>
            <ac:picMk id="6" creationId="{05E26E1D-3AA9-4B5C-9C77-80ED6CB4FD3E}"/>
          </ac:picMkLst>
        </pc:picChg>
        <pc:picChg chg="del">
          <ac:chgData name="Thuy Linh Do" userId="f60f9f76584ec879" providerId="LiveId" clId="{FF5B4BAC-8042-4080-BB56-033B087EB5C4}" dt="2022-03-07T01:46:00.912" v="76" actId="478"/>
          <ac:picMkLst>
            <pc:docMk/>
            <pc:sldMk cId="3404845292" sldId="279"/>
            <ac:picMk id="11" creationId="{C343A4CE-EFAC-4382-BD8E-80BC4D376CF4}"/>
          </ac:picMkLst>
        </pc:picChg>
      </pc:sldChg>
      <pc:sldChg chg="addSp delSp modSp mod">
        <pc:chgData name="Thuy Linh Do" userId="f60f9f76584ec879" providerId="LiveId" clId="{FF5B4BAC-8042-4080-BB56-033B087EB5C4}" dt="2022-03-07T01:54:13.761" v="138" actId="20577"/>
        <pc:sldMkLst>
          <pc:docMk/>
          <pc:sldMk cId="3563799751" sldId="281"/>
        </pc:sldMkLst>
        <pc:spChg chg="mod">
          <ac:chgData name="Thuy Linh Do" userId="f60f9f76584ec879" providerId="LiveId" clId="{FF5B4BAC-8042-4080-BB56-033B087EB5C4}" dt="2022-03-07T01:51:18.390" v="118"/>
          <ac:spMkLst>
            <pc:docMk/>
            <pc:sldMk cId="3563799751" sldId="281"/>
            <ac:spMk id="2" creationId="{00000000-0000-0000-0000-000000000000}"/>
          </ac:spMkLst>
        </pc:spChg>
        <pc:spChg chg="mod">
          <ac:chgData name="Thuy Linh Do" userId="f60f9f76584ec879" providerId="LiveId" clId="{FF5B4BAC-8042-4080-BB56-033B087EB5C4}" dt="2022-03-07T01:51:04.746" v="117"/>
          <ac:spMkLst>
            <pc:docMk/>
            <pc:sldMk cId="3563799751" sldId="281"/>
            <ac:spMk id="7" creationId="{00000000-0000-0000-0000-000000000000}"/>
          </ac:spMkLst>
        </pc:spChg>
        <pc:spChg chg="mod">
          <ac:chgData name="Thuy Linh Do" userId="f60f9f76584ec879" providerId="LiveId" clId="{FF5B4BAC-8042-4080-BB56-033B087EB5C4}" dt="2022-03-07T01:54:13.761" v="138" actId="20577"/>
          <ac:spMkLst>
            <pc:docMk/>
            <pc:sldMk cId="3563799751" sldId="281"/>
            <ac:spMk id="12" creationId="{00000000-0000-0000-0000-000000000000}"/>
          </ac:spMkLst>
        </pc:spChg>
        <pc:picChg chg="del">
          <ac:chgData name="Thuy Linh Do" userId="f60f9f76584ec879" providerId="LiveId" clId="{FF5B4BAC-8042-4080-BB56-033B087EB5C4}" dt="2022-03-07T01:53:55.099" v="120" actId="478"/>
          <ac:picMkLst>
            <pc:docMk/>
            <pc:sldMk cId="3563799751" sldId="281"/>
            <ac:picMk id="3" creationId="{340D6E54-2E0B-448B-9627-8C6A20E58BEE}"/>
          </ac:picMkLst>
        </pc:picChg>
        <pc:picChg chg="add mod">
          <ac:chgData name="Thuy Linh Do" userId="f60f9f76584ec879" providerId="LiveId" clId="{FF5B4BAC-8042-4080-BB56-033B087EB5C4}" dt="2022-03-07T01:54:03.868" v="124" actId="1076"/>
          <ac:picMkLst>
            <pc:docMk/>
            <pc:sldMk cId="3563799751" sldId="281"/>
            <ac:picMk id="4" creationId="{F2A9A028-D1E9-4043-99CD-C925683619E2}"/>
          </ac:picMkLst>
        </pc:picChg>
      </pc:sldChg>
      <pc:sldChg chg="modSp mod">
        <pc:chgData name="Thuy Linh Do" userId="f60f9f76584ec879" providerId="LiveId" clId="{FF5B4BAC-8042-4080-BB56-033B087EB5C4}" dt="2022-03-07T02:03:10.576" v="247" actId="20577"/>
        <pc:sldMkLst>
          <pc:docMk/>
          <pc:sldMk cId="1769986107" sldId="283"/>
        </pc:sldMkLst>
        <pc:graphicFrameChg chg="mod modGraphic">
          <ac:chgData name="Thuy Linh Do" userId="f60f9f76584ec879" providerId="LiveId" clId="{FF5B4BAC-8042-4080-BB56-033B087EB5C4}" dt="2022-03-07T02:03:10.576" v="247" actId="20577"/>
          <ac:graphicFrameMkLst>
            <pc:docMk/>
            <pc:sldMk cId="1769986107" sldId="283"/>
            <ac:graphicFrameMk id="11" creationId="{00000000-0000-0000-0000-000000000000}"/>
          </ac:graphicFrameMkLst>
        </pc:graphicFrameChg>
      </pc:sldChg>
      <pc:sldChg chg="modSp mod">
        <pc:chgData name="Thuy Linh Do" userId="f60f9f76584ec879" providerId="LiveId" clId="{FF5B4BAC-8042-4080-BB56-033B087EB5C4}" dt="2022-03-07T01:44:55.062" v="48"/>
        <pc:sldMkLst>
          <pc:docMk/>
          <pc:sldMk cId="658201877" sldId="302"/>
        </pc:sldMkLst>
        <pc:spChg chg="mod">
          <ac:chgData name="Thuy Linh Do" userId="f60f9f76584ec879" providerId="LiveId" clId="{FF5B4BAC-8042-4080-BB56-033B087EB5C4}" dt="2022-03-07T01:43:15.252" v="41" actId="20577"/>
          <ac:spMkLst>
            <pc:docMk/>
            <pc:sldMk cId="658201877" sldId="302"/>
            <ac:spMk id="20" creationId="{00000000-0000-0000-0000-000000000000}"/>
          </ac:spMkLst>
        </pc:spChg>
        <pc:spChg chg="mod">
          <ac:chgData name="Thuy Linh Do" userId="f60f9f76584ec879" providerId="LiveId" clId="{FF5B4BAC-8042-4080-BB56-033B087EB5C4}" dt="2022-03-07T01:44:21.965" v="46"/>
          <ac:spMkLst>
            <pc:docMk/>
            <pc:sldMk cId="658201877" sldId="302"/>
            <ac:spMk id="21" creationId="{00000000-0000-0000-0000-000000000000}"/>
          </ac:spMkLst>
        </pc:spChg>
        <pc:spChg chg="mod">
          <ac:chgData name="Thuy Linh Do" userId="f60f9f76584ec879" providerId="LiveId" clId="{FF5B4BAC-8042-4080-BB56-033B087EB5C4}" dt="2022-03-07T01:44:40.411" v="47"/>
          <ac:spMkLst>
            <pc:docMk/>
            <pc:sldMk cId="658201877" sldId="302"/>
            <ac:spMk id="23" creationId="{00000000-0000-0000-0000-000000000000}"/>
          </ac:spMkLst>
        </pc:spChg>
        <pc:spChg chg="mod">
          <ac:chgData name="Thuy Linh Do" userId="f60f9f76584ec879" providerId="LiveId" clId="{FF5B4BAC-8042-4080-BB56-033B087EB5C4}" dt="2022-03-07T01:44:55.062" v="48"/>
          <ac:spMkLst>
            <pc:docMk/>
            <pc:sldMk cId="658201877" sldId="302"/>
            <ac:spMk id="30" creationId="{00000000-0000-0000-0000-000000000000}"/>
          </ac:spMkLst>
        </pc:spChg>
      </pc:sldChg>
      <pc:sldChg chg="modSp mod">
        <pc:chgData name="Thuy Linh Do" userId="f60f9f76584ec879" providerId="LiveId" clId="{FF5B4BAC-8042-4080-BB56-033B087EB5C4}" dt="2022-03-07T01:45:31.757" v="75" actId="20577"/>
        <pc:sldMkLst>
          <pc:docMk/>
          <pc:sldMk cId="1899537031" sldId="308"/>
        </pc:sldMkLst>
        <pc:spChg chg="mod">
          <ac:chgData name="Thuy Linh Do" userId="f60f9f76584ec879" providerId="LiveId" clId="{FF5B4BAC-8042-4080-BB56-033B087EB5C4}" dt="2022-03-07T01:45:31.757" v="75" actId="20577"/>
          <ac:spMkLst>
            <pc:docMk/>
            <pc:sldMk cId="1899537031" sldId="308"/>
            <ac:spMk id="20" creationId="{00000000-0000-0000-0000-000000000000}"/>
          </ac:spMkLst>
        </pc:spChg>
      </pc:sldChg>
      <pc:sldChg chg="addSp delSp modSp mod">
        <pc:chgData name="Thuy Linh Do" userId="f60f9f76584ec879" providerId="LiveId" clId="{FF5B4BAC-8042-4080-BB56-033B087EB5C4}" dt="2022-03-07T01:45:14.389" v="52"/>
        <pc:sldMkLst>
          <pc:docMk/>
          <pc:sldMk cId="3326368629" sldId="309"/>
        </pc:sldMkLst>
        <pc:spChg chg="del">
          <ac:chgData name="Thuy Linh Do" userId="f60f9f76584ec879" providerId="LiveId" clId="{FF5B4BAC-8042-4080-BB56-033B087EB5C4}" dt="2022-03-07T01:45:08.670" v="49" actId="478"/>
          <ac:spMkLst>
            <pc:docMk/>
            <pc:sldMk cId="3326368629" sldId="309"/>
            <ac:spMk id="16" creationId="{49DE52E2-00DB-4806-B307-F25176862FC8}"/>
          </ac:spMkLst>
        </pc:spChg>
        <pc:spChg chg="del mod">
          <ac:chgData name="Thuy Linh Do" userId="f60f9f76584ec879" providerId="LiveId" clId="{FF5B4BAC-8042-4080-BB56-033B087EB5C4}" dt="2022-03-07T01:45:12.223" v="51" actId="478"/>
          <ac:spMkLst>
            <pc:docMk/>
            <pc:sldMk cId="3326368629" sldId="309"/>
            <ac:spMk id="17" creationId="{88740E2F-B740-4897-A0C2-088EF213776E}"/>
          </ac:spMkLst>
        </pc:spChg>
        <pc:spChg chg="add mod">
          <ac:chgData name="Thuy Linh Do" userId="f60f9f76584ec879" providerId="LiveId" clId="{FF5B4BAC-8042-4080-BB56-033B087EB5C4}" dt="2022-03-07T01:45:14.389" v="52"/>
          <ac:spMkLst>
            <pc:docMk/>
            <pc:sldMk cId="3326368629" sldId="309"/>
            <ac:spMk id="18" creationId="{32B9D9E5-6ABA-496C-87E7-C38826084DB1}"/>
          </ac:spMkLst>
        </pc:spChg>
        <pc:spChg chg="add mod">
          <ac:chgData name="Thuy Linh Do" userId="f60f9f76584ec879" providerId="LiveId" clId="{FF5B4BAC-8042-4080-BB56-033B087EB5C4}" dt="2022-03-07T01:45:14.389" v="52"/>
          <ac:spMkLst>
            <pc:docMk/>
            <pc:sldMk cId="3326368629" sldId="309"/>
            <ac:spMk id="19" creationId="{FE28D5AA-449F-461B-A761-ADB1945525ED}"/>
          </ac:spMkLst>
        </pc:spChg>
      </pc:sldChg>
      <pc:sldChg chg="addSp delSp modSp mod">
        <pc:chgData name="Thuy Linh Do" userId="f60f9f76584ec879" providerId="LiveId" clId="{FF5B4BAC-8042-4080-BB56-033B087EB5C4}" dt="2022-03-07T02:25:13.777" v="484" actId="1076"/>
        <pc:sldMkLst>
          <pc:docMk/>
          <pc:sldMk cId="626516812" sldId="313"/>
        </pc:sldMkLst>
        <pc:spChg chg="mod">
          <ac:chgData name="Thuy Linh Do" userId="f60f9f76584ec879" providerId="LiveId" clId="{FF5B4BAC-8042-4080-BB56-033B087EB5C4}" dt="2022-03-07T02:22:29.268" v="473"/>
          <ac:spMkLst>
            <pc:docMk/>
            <pc:sldMk cId="626516812" sldId="313"/>
            <ac:spMk id="9" creationId="{13850B4E-D6CD-4B11-8643-0664074EBCCB}"/>
          </ac:spMkLst>
        </pc:spChg>
        <pc:spChg chg="mod">
          <ac:chgData name="Thuy Linh Do" userId="f60f9f76584ec879" providerId="LiveId" clId="{FF5B4BAC-8042-4080-BB56-033B087EB5C4}" dt="2022-03-07T02:22:19.715" v="472"/>
          <ac:spMkLst>
            <pc:docMk/>
            <pc:sldMk cId="626516812" sldId="313"/>
            <ac:spMk id="12" creationId="{00000000-0000-0000-0000-000000000000}"/>
          </ac:spMkLst>
        </pc:spChg>
        <pc:picChg chg="add mod">
          <ac:chgData name="Thuy Linh Do" userId="f60f9f76584ec879" providerId="LiveId" clId="{FF5B4BAC-8042-4080-BB56-033B087EB5C4}" dt="2022-03-07T02:23:52.076" v="482" actId="1076"/>
          <ac:picMkLst>
            <pc:docMk/>
            <pc:sldMk cId="626516812" sldId="313"/>
            <ac:picMk id="3" creationId="{3A14F020-095B-4515-9079-94289611DB28}"/>
          </ac:picMkLst>
        </pc:picChg>
        <pc:picChg chg="del">
          <ac:chgData name="Thuy Linh Do" userId="f60f9f76584ec879" providerId="LiveId" clId="{FF5B4BAC-8042-4080-BB56-033B087EB5C4}" dt="2022-03-07T02:22:31.922" v="475" actId="478"/>
          <ac:picMkLst>
            <pc:docMk/>
            <pc:sldMk cId="626516812" sldId="313"/>
            <ac:picMk id="10" creationId="{AC4C7109-AA02-45DE-A0BA-38D24045433A}"/>
          </ac:picMkLst>
        </pc:picChg>
        <pc:picChg chg="del">
          <ac:chgData name="Thuy Linh Do" userId="f60f9f76584ec879" providerId="LiveId" clId="{FF5B4BAC-8042-4080-BB56-033B087EB5C4}" dt="2022-03-07T02:22:32.529" v="476" actId="478"/>
          <ac:picMkLst>
            <pc:docMk/>
            <pc:sldMk cId="626516812" sldId="313"/>
            <ac:picMk id="13" creationId="{BCD44259-1C1A-4220-9CBA-7CEAC94C29A5}"/>
          </ac:picMkLst>
        </pc:picChg>
        <pc:picChg chg="del">
          <ac:chgData name="Thuy Linh Do" userId="f60f9f76584ec879" providerId="LiveId" clId="{FF5B4BAC-8042-4080-BB56-033B087EB5C4}" dt="2022-03-07T02:22:33.331" v="477" actId="478"/>
          <ac:picMkLst>
            <pc:docMk/>
            <pc:sldMk cId="626516812" sldId="313"/>
            <ac:picMk id="14" creationId="{B3785C3F-DDFF-4309-9289-1913084CECA0}"/>
          </ac:picMkLst>
        </pc:picChg>
        <pc:picChg chg="del">
          <ac:chgData name="Thuy Linh Do" userId="f60f9f76584ec879" providerId="LiveId" clId="{FF5B4BAC-8042-4080-BB56-033B087EB5C4}" dt="2022-03-07T02:22:34.094" v="478" actId="478"/>
          <ac:picMkLst>
            <pc:docMk/>
            <pc:sldMk cId="626516812" sldId="313"/>
            <ac:picMk id="15" creationId="{ACE930D2-457C-4D45-844E-C0D99D083666}"/>
          </ac:picMkLst>
        </pc:picChg>
        <pc:picChg chg="del">
          <ac:chgData name="Thuy Linh Do" userId="f60f9f76584ec879" providerId="LiveId" clId="{FF5B4BAC-8042-4080-BB56-033B087EB5C4}" dt="2022-03-07T02:22:31.205" v="474" actId="478"/>
          <ac:picMkLst>
            <pc:docMk/>
            <pc:sldMk cId="626516812" sldId="313"/>
            <ac:picMk id="18" creationId="{0183B21B-0D68-4542-BA6F-5E067F829D63}"/>
          </ac:picMkLst>
        </pc:picChg>
        <pc:picChg chg="add mod">
          <ac:chgData name="Thuy Linh Do" userId="f60f9f76584ec879" providerId="LiveId" clId="{FF5B4BAC-8042-4080-BB56-033B087EB5C4}" dt="2022-03-07T02:25:13.777" v="484" actId="1076"/>
          <ac:picMkLst>
            <pc:docMk/>
            <pc:sldMk cId="626516812" sldId="313"/>
            <ac:picMk id="3074" creationId="{D43DA5CF-EA6E-41D6-A3BB-ECF5B7123EBF}"/>
          </ac:picMkLst>
        </pc:picChg>
      </pc:sldChg>
      <pc:sldChg chg="modSp">
        <pc:chgData name="Thuy Linh Do" userId="f60f9f76584ec879" providerId="LiveId" clId="{FF5B4BAC-8042-4080-BB56-033B087EB5C4}" dt="2022-03-07T02:29:52.727" v="516"/>
        <pc:sldMkLst>
          <pc:docMk/>
          <pc:sldMk cId="2275727840" sldId="314"/>
        </pc:sldMkLst>
        <pc:graphicFrameChg chg="mod">
          <ac:chgData name="Thuy Linh Do" userId="f60f9f76584ec879" providerId="LiveId" clId="{FF5B4BAC-8042-4080-BB56-033B087EB5C4}" dt="2022-03-07T02:29:52.727" v="516"/>
          <ac:graphicFrameMkLst>
            <pc:docMk/>
            <pc:sldMk cId="2275727840" sldId="314"/>
            <ac:graphicFrameMk id="3" creationId="{00000000-0000-0000-0000-000000000000}"/>
          </ac:graphicFrameMkLst>
        </pc:graphicFrameChg>
      </pc:sldChg>
      <pc:sldChg chg="addSp delSp modSp mod addAnim delAnim">
        <pc:chgData name="Thuy Linh Do" userId="f60f9f76584ec879" providerId="LiveId" clId="{FF5B4BAC-8042-4080-BB56-033B087EB5C4}" dt="2022-03-07T01:55:52.339" v="148" actId="1076"/>
        <pc:sldMkLst>
          <pc:docMk/>
          <pc:sldMk cId="3342496260" sldId="315"/>
        </pc:sldMkLst>
        <pc:spChg chg="mod">
          <ac:chgData name="Thuy Linh Do" userId="f60f9f76584ec879" providerId="LiveId" clId="{FF5B4BAC-8042-4080-BB56-033B087EB5C4}" dt="2022-03-07T01:54:57.785" v="140"/>
          <ac:spMkLst>
            <pc:docMk/>
            <pc:sldMk cId="3342496260" sldId="315"/>
            <ac:spMk id="2" creationId="{00000000-0000-0000-0000-000000000000}"/>
          </ac:spMkLst>
        </pc:spChg>
        <pc:spChg chg="mod">
          <ac:chgData name="Thuy Linh Do" userId="f60f9f76584ec879" providerId="LiveId" clId="{FF5B4BAC-8042-4080-BB56-033B087EB5C4}" dt="2022-03-07T01:54:44.958" v="139"/>
          <ac:spMkLst>
            <pc:docMk/>
            <pc:sldMk cId="3342496260" sldId="315"/>
            <ac:spMk id="7" creationId="{00000000-0000-0000-0000-000000000000}"/>
          </ac:spMkLst>
        </pc:spChg>
        <pc:spChg chg="add del mod">
          <ac:chgData name="Thuy Linh Do" userId="f60f9f76584ec879" providerId="LiveId" clId="{FF5B4BAC-8042-4080-BB56-033B087EB5C4}" dt="2022-03-07T01:55:42.882" v="143" actId="478"/>
          <ac:spMkLst>
            <pc:docMk/>
            <pc:sldMk cId="3342496260" sldId="315"/>
            <ac:spMk id="12" creationId="{00000000-0000-0000-0000-000000000000}"/>
          </ac:spMkLst>
        </pc:spChg>
        <pc:picChg chg="add mod">
          <ac:chgData name="Thuy Linh Do" userId="f60f9f76584ec879" providerId="LiveId" clId="{FF5B4BAC-8042-4080-BB56-033B087EB5C4}" dt="2022-03-07T01:55:52.339" v="148" actId="1076"/>
          <ac:picMkLst>
            <pc:docMk/>
            <pc:sldMk cId="3342496260" sldId="315"/>
            <ac:picMk id="3" creationId="{D06C94EF-7CE6-4CC7-998B-012235992655}"/>
          </ac:picMkLst>
        </pc:picChg>
        <pc:picChg chg="del">
          <ac:chgData name="Thuy Linh Do" userId="f60f9f76584ec879" providerId="LiveId" clId="{FF5B4BAC-8042-4080-BB56-033B087EB5C4}" dt="2022-03-07T01:55:44.799" v="144" actId="478"/>
          <ac:picMkLst>
            <pc:docMk/>
            <pc:sldMk cId="3342496260" sldId="315"/>
            <ac:picMk id="1026" creationId="{5329F1DB-17A7-42DB-B080-34BE6FAE9498}"/>
          </ac:picMkLst>
        </pc:picChg>
      </pc:sldChg>
      <pc:sldChg chg="addSp delSp modSp mod">
        <pc:chgData name="Thuy Linh Do" userId="f60f9f76584ec879" providerId="LiveId" clId="{FF5B4BAC-8042-4080-BB56-033B087EB5C4}" dt="2022-03-07T01:57:47.932" v="184" actId="20577"/>
        <pc:sldMkLst>
          <pc:docMk/>
          <pc:sldMk cId="2817977460" sldId="316"/>
        </pc:sldMkLst>
        <pc:spChg chg="mod">
          <ac:chgData name="Thuy Linh Do" userId="f60f9f76584ec879" providerId="LiveId" clId="{FF5B4BAC-8042-4080-BB56-033B087EB5C4}" dt="2022-03-07T01:56:20.529" v="150"/>
          <ac:spMkLst>
            <pc:docMk/>
            <pc:sldMk cId="2817977460" sldId="316"/>
            <ac:spMk id="2" creationId="{00000000-0000-0000-0000-000000000000}"/>
          </ac:spMkLst>
        </pc:spChg>
        <pc:spChg chg="mod">
          <ac:chgData name="Thuy Linh Do" userId="f60f9f76584ec879" providerId="LiveId" clId="{FF5B4BAC-8042-4080-BB56-033B087EB5C4}" dt="2022-03-07T01:56:09.083" v="149"/>
          <ac:spMkLst>
            <pc:docMk/>
            <pc:sldMk cId="2817977460" sldId="316"/>
            <ac:spMk id="7" creationId="{00000000-0000-0000-0000-000000000000}"/>
          </ac:spMkLst>
        </pc:spChg>
        <pc:spChg chg="mod">
          <ac:chgData name="Thuy Linh Do" userId="f60f9f76584ec879" providerId="LiveId" clId="{FF5B4BAC-8042-4080-BB56-033B087EB5C4}" dt="2022-03-07T01:57:47.932" v="184" actId="20577"/>
          <ac:spMkLst>
            <pc:docMk/>
            <pc:sldMk cId="2817977460" sldId="316"/>
            <ac:spMk id="12" creationId="{00000000-0000-0000-0000-000000000000}"/>
          </ac:spMkLst>
        </pc:spChg>
        <pc:picChg chg="add mod">
          <ac:chgData name="Thuy Linh Do" userId="f60f9f76584ec879" providerId="LiveId" clId="{FF5B4BAC-8042-4080-BB56-033B087EB5C4}" dt="2022-03-07T01:57:42.464" v="156" actId="1076"/>
          <ac:picMkLst>
            <pc:docMk/>
            <pc:sldMk cId="2817977460" sldId="316"/>
            <ac:picMk id="3" creationId="{D8E7BED5-1896-44D0-B9E8-1F1102F37BF6}"/>
          </ac:picMkLst>
        </pc:picChg>
        <pc:picChg chg="del">
          <ac:chgData name="Thuy Linh Do" userId="f60f9f76584ec879" providerId="LiveId" clId="{FF5B4BAC-8042-4080-BB56-033B087EB5C4}" dt="2022-03-07T01:57:34.720" v="152" actId="478"/>
          <ac:picMkLst>
            <pc:docMk/>
            <pc:sldMk cId="2817977460" sldId="316"/>
            <ac:picMk id="2050" creationId="{1C9D91E1-90D4-4D5C-B0DC-59F8739429EE}"/>
          </ac:picMkLst>
        </pc:picChg>
      </pc:sldChg>
      <pc:sldChg chg="del">
        <pc:chgData name="Thuy Linh Do" userId="f60f9f76584ec879" providerId="LiveId" clId="{FF5B4BAC-8042-4080-BB56-033B087EB5C4}" dt="2022-03-07T01:59:50.473" v="185" actId="2696"/>
        <pc:sldMkLst>
          <pc:docMk/>
          <pc:sldMk cId="1747082783" sldId="317"/>
        </pc:sldMkLst>
      </pc:sldChg>
      <pc:sldChg chg="addSp delSp modSp mod">
        <pc:chgData name="Thuy Linh Do" userId="f60f9f76584ec879" providerId="LiveId" clId="{FF5B4BAC-8042-4080-BB56-033B087EB5C4}" dt="2022-03-07T02:12:31.494" v="375" actId="1076"/>
        <pc:sldMkLst>
          <pc:docMk/>
          <pc:sldMk cId="3280264759" sldId="326"/>
        </pc:sldMkLst>
        <pc:spChg chg="mod">
          <ac:chgData name="Thuy Linh Do" userId="f60f9f76584ec879" providerId="LiveId" clId="{FF5B4BAC-8042-4080-BB56-033B087EB5C4}" dt="2022-03-07T02:05:21.978" v="256"/>
          <ac:spMkLst>
            <pc:docMk/>
            <pc:sldMk cId="3280264759" sldId="326"/>
            <ac:spMk id="12" creationId="{00000000-0000-0000-0000-000000000000}"/>
          </ac:spMkLst>
        </pc:spChg>
        <pc:spChg chg="add del mod">
          <ac:chgData name="Thuy Linh Do" userId="f60f9f76584ec879" providerId="LiveId" clId="{FF5B4BAC-8042-4080-BB56-033B087EB5C4}" dt="2022-03-07T02:12:23.618" v="372" actId="478"/>
          <ac:spMkLst>
            <pc:docMk/>
            <pc:sldMk cId="3280264759" sldId="326"/>
            <ac:spMk id="13" creationId="{EF5518DB-A343-400B-B459-F9E11FFD9C1F}"/>
          </ac:spMkLst>
        </pc:spChg>
        <pc:spChg chg="mod">
          <ac:chgData name="Thuy Linh Do" userId="f60f9f76584ec879" providerId="LiveId" clId="{FF5B4BAC-8042-4080-BB56-033B087EB5C4}" dt="2022-03-07T02:05:33.238" v="257"/>
          <ac:spMkLst>
            <pc:docMk/>
            <pc:sldMk cId="3280264759" sldId="326"/>
            <ac:spMk id="15" creationId="{00000000-0000-0000-0000-000000000000}"/>
          </ac:spMkLst>
        </pc:spChg>
        <pc:picChg chg="add del mod">
          <ac:chgData name="Thuy Linh Do" userId="f60f9f76584ec879" providerId="LiveId" clId="{FF5B4BAC-8042-4080-BB56-033B087EB5C4}" dt="2022-03-07T02:11:21.334" v="364" actId="478"/>
          <ac:picMkLst>
            <pc:docMk/>
            <pc:sldMk cId="3280264759" sldId="326"/>
            <ac:picMk id="3" creationId="{BA48F7C0-A1FF-47B0-AA33-4202556F6489}"/>
          </ac:picMkLst>
        </pc:picChg>
        <pc:picChg chg="add mod">
          <ac:chgData name="Thuy Linh Do" userId="f60f9f76584ec879" providerId="LiveId" clId="{FF5B4BAC-8042-4080-BB56-033B087EB5C4}" dt="2022-03-07T02:12:31.494" v="375" actId="1076"/>
          <ac:picMkLst>
            <pc:docMk/>
            <pc:sldMk cId="3280264759" sldId="326"/>
            <ac:picMk id="4" creationId="{AE719719-5C4B-493A-8377-C1E38C4BDF40}"/>
          </ac:picMkLst>
        </pc:picChg>
        <pc:picChg chg="del">
          <ac:chgData name="Thuy Linh Do" userId="f60f9f76584ec879" providerId="LiveId" clId="{FF5B4BAC-8042-4080-BB56-033B087EB5C4}" dt="2022-03-07T02:06:26.278" v="258" actId="478"/>
          <ac:picMkLst>
            <pc:docMk/>
            <pc:sldMk cId="3280264759" sldId="326"/>
            <ac:picMk id="3074" creationId="{E50C6D97-8070-4844-84AB-6907A3624C06}"/>
          </ac:picMkLst>
        </pc:picChg>
      </pc:sldChg>
      <pc:sldChg chg="addSp delSp modSp mod delAnim">
        <pc:chgData name="Thuy Linh Do" userId="f60f9f76584ec879" providerId="LiveId" clId="{FF5B4BAC-8042-4080-BB56-033B087EB5C4}" dt="2022-03-07T02:03:45.383" v="254" actId="1076"/>
        <pc:sldMkLst>
          <pc:docMk/>
          <pc:sldMk cId="3720566467" sldId="332"/>
        </pc:sldMkLst>
        <pc:spChg chg="add mod">
          <ac:chgData name="Thuy Linh Do" userId="f60f9f76584ec879" providerId="LiveId" clId="{FF5B4BAC-8042-4080-BB56-033B087EB5C4}" dt="2022-03-07T02:03:45.383" v="254" actId="1076"/>
          <ac:spMkLst>
            <pc:docMk/>
            <pc:sldMk cId="3720566467" sldId="332"/>
            <ac:spMk id="2" creationId="{0E82EA46-ACDA-4043-A4ED-0EC3426FD062}"/>
          </ac:spMkLst>
        </pc:spChg>
        <pc:spChg chg="del">
          <ac:chgData name="Thuy Linh Do" userId="f60f9f76584ec879" providerId="LiveId" clId="{FF5B4BAC-8042-4080-BB56-033B087EB5C4}" dt="2022-03-07T02:03:34.333" v="249" actId="478"/>
          <ac:spMkLst>
            <pc:docMk/>
            <pc:sldMk cId="3720566467" sldId="332"/>
            <ac:spMk id="11" creationId="{07104C0B-D1A8-4AD9-B97C-A9DF126D7CB6}"/>
          </ac:spMkLst>
        </pc:spChg>
        <pc:spChg chg="del">
          <ac:chgData name="Thuy Linh Do" userId="f60f9f76584ec879" providerId="LiveId" clId="{FF5B4BAC-8042-4080-BB56-033B087EB5C4}" dt="2022-03-07T02:03:34.333" v="249" actId="478"/>
          <ac:spMkLst>
            <pc:docMk/>
            <pc:sldMk cId="3720566467" sldId="332"/>
            <ac:spMk id="12" creationId="{1DA965DA-EC23-4465-882F-C5D36B3B1735}"/>
          </ac:spMkLst>
        </pc:spChg>
        <pc:spChg chg="del">
          <ac:chgData name="Thuy Linh Do" userId="f60f9f76584ec879" providerId="LiveId" clId="{FF5B4BAC-8042-4080-BB56-033B087EB5C4}" dt="2022-03-07T02:03:34.333" v="249" actId="478"/>
          <ac:spMkLst>
            <pc:docMk/>
            <pc:sldMk cId="3720566467" sldId="332"/>
            <ac:spMk id="13" creationId="{7D8A6539-B65D-4E95-A9D3-529CB22D0CA9}"/>
          </ac:spMkLst>
        </pc:spChg>
        <pc:spChg chg="del">
          <ac:chgData name="Thuy Linh Do" userId="f60f9f76584ec879" providerId="LiveId" clId="{FF5B4BAC-8042-4080-BB56-033B087EB5C4}" dt="2022-03-07T02:03:36.363" v="250" actId="478"/>
          <ac:spMkLst>
            <pc:docMk/>
            <pc:sldMk cId="3720566467" sldId="332"/>
            <ac:spMk id="14" creationId="{9DEEC0AA-286C-45BB-8A7B-DF8669271D16}"/>
          </ac:spMkLst>
        </pc:spChg>
        <pc:graphicFrameChg chg="add mod">
          <ac:chgData name="Thuy Linh Do" userId="f60f9f76584ec879" providerId="LiveId" clId="{FF5B4BAC-8042-4080-BB56-033B087EB5C4}" dt="2022-03-07T02:03:45.383" v="254" actId="1076"/>
          <ac:graphicFrameMkLst>
            <pc:docMk/>
            <pc:sldMk cId="3720566467" sldId="332"/>
            <ac:graphicFrameMk id="3" creationId="{CFE71B9B-ED93-4E3F-9D6C-B49563108DCB}"/>
          </ac:graphicFrameMkLst>
        </pc:graphicFrameChg>
        <pc:picChg chg="del">
          <ac:chgData name="Thuy Linh Do" userId="f60f9f76584ec879" providerId="LiveId" clId="{FF5B4BAC-8042-4080-BB56-033B087EB5C4}" dt="2022-03-07T02:03:30.385" v="248" actId="478"/>
          <ac:picMkLst>
            <pc:docMk/>
            <pc:sldMk cId="3720566467" sldId="332"/>
            <ac:picMk id="4" creationId="{3A197016-F053-457E-9936-3DBA2EF59E18}"/>
          </ac:picMkLst>
        </pc:picChg>
      </pc:sldChg>
      <pc:sldChg chg="modSp mod">
        <pc:chgData name="Thuy Linh Do" userId="f60f9f76584ec879" providerId="LiveId" clId="{FF5B4BAC-8042-4080-BB56-033B087EB5C4}" dt="2022-03-07T02:04:21.360" v="255"/>
        <pc:sldMkLst>
          <pc:docMk/>
          <pc:sldMk cId="774730408" sldId="333"/>
        </pc:sldMkLst>
        <pc:spChg chg="mod">
          <ac:chgData name="Thuy Linh Do" userId="f60f9f76584ec879" providerId="LiveId" clId="{FF5B4BAC-8042-4080-BB56-033B087EB5C4}" dt="2022-03-07T02:04:21.360" v="255"/>
          <ac:spMkLst>
            <pc:docMk/>
            <pc:sldMk cId="774730408" sldId="333"/>
            <ac:spMk id="23" creationId="{00000000-0000-0000-0000-000000000000}"/>
          </ac:spMkLst>
        </pc:spChg>
      </pc:sldChg>
      <pc:sldChg chg="addSp delSp modSp mod delAnim">
        <pc:chgData name="Thuy Linh Do" userId="f60f9f76584ec879" providerId="LiveId" clId="{FF5B4BAC-8042-4080-BB56-033B087EB5C4}" dt="2022-03-07T02:29:19.373" v="514" actId="1076"/>
        <pc:sldMkLst>
          <pc:docMk/>
          <pc:sldMk cId="2366579035" sldId="337"/>
        </pc:sldMkLst>
        <pc:spChg chg="add mod">
          <ac:chgData name="Thuy Linh Do" userId="f60f9f76584ec879" providerId="LiveId" clId="{FF5B4BAC-8042-4080-BB56-033B087EB5C4}" dt="2022-03-07T02:27:57.904" v="503" actId="1076"/>
          <ac:spMkLst>
            <pc:docMk/>
            <pc:sldMk cId="2366579035" sldId="337"/>
            <ac:spMk id="2" creationId="{0DAE0E5F-D3BC-49BD-9680-C6B4DA8E3399}"/>
          </ac:spMkLst>
        </pc:spChg>
        <pc:spChg chg="del">
          <ac:chgData name="Thuy Linh Do" userId="f60f9f76584ec879" providerId="LiveId" clId="{FF5B4BAC-8042-4080-BB56-033B087EB5C4}" dt="2022-03-07T02:26:42.530" v="488" actId="478"/>
          <ac:spMkLst>
            <pc:docMk/>
            <pc:sldMk cId="2366579035" sldId="337"/>
            <ac:spMk id="9" creationId="{96372230-9005-4396-8090-57195D39ECF1}"/>
          </ac:spMkLst>
        </pc:spChg>
        <pc:spChg chg="mod">
          <ac:chgData name="Thuy Linh Do" userId="f60f9f76584ec879" providerId="LiveId" clId="{FF5B4BAC-8042-4080-BB56-033B087EB5C4}" dt="2022-03-07T02:25:49.462" v="485"/>
          <ac:spMkLst>
            <pc:docMk/>
            <pc:sldMk cId="2366579035" sldId="337"/>
            <ac:spMk id="12" creationId="{00000000-0000-0000-0000-000000000000}"/>
          </ac:spMkLst>
        </pc:spChg>
        <pc:spChg chg="del">
          <ac:chgData name="Thuy Linh Do" userId="f60f9f76584ec879" providerId="LiveId" clId="{FF5B4BAC-8042-4080-BB56-033B087EB5C4}" dt="2022-03-07T02:26:42.530" v="488" actId="478"/>
          <ac:spMkLst>
            <pc:docMk/>
            <pc:sldMk cId="2366579035" sldId="337"/>
            <ac:spMk id="14" creationId="{58C24CE1-7FAD-4795-A400-484F679B10DA}"/>
          </ac:spMkLst>
        </pc:spChg>
        <pc:spChg chg="del">
          <ac:chgData name="Thuy Linh Do" userId="f60f9f76584ec879" providerId="LiveId" clId="{FF5B4BAC-8042-4080-BB56-033B087EB5C4}" dt="2022-03-07T02:26:45.875" v="489" actId="478"/>
          <ac:spMkLst>
            <pc:docMk/>
            <pc:sldMk cId="2366579035" sldId="337"/>
            <ac:spMk id="19" creationId="{DE86B655-6414-45AA-9670-BBAE1989CCFF}"/>
          </ac:spMkLst>
        </pc:spChg>
        <pc:spChg chg="del">
          <ac:chgData name="Thuy Linh Do" userId="f60f9f76584ec879" providerId="LiveId" clId="{FF5B4BAC-8042-4080-BB56-033B087EB5C4}" dt="2022-03-07T02:26:45.875" v="489" actId="478"/>
          <ac:spMkLst>
            <pc:docMk/>
            <pc:sldMk cId="2366579035" sldId="337"/>
            <ac:spMk id="20" creationId="{73AA1726-284F-4220-A052-F1A0C31E1C55}"/>
          </ac:spMkLst>
        </pc:spChg>
        <pc:picChg chg="add mod">
          <ac:chgData name="Thuy Linh Do" userId="f60f9f76584ec879" providerId="LiveId" clId="{FF5B4BAC-8042-4080-BB56-033B087EB5C4}" dt="2022-03-07T02:28:34.885" v="507" actId="1076"/>
          <ac:picMkLst>
            <pc:docMk/>
            <pc:sldMk cId="2366579035" sldId="337"/>
            <ac:picMk id="4" creationId="{7C322F1F-3FF0-4E55-9A0C-67AB6EC5E688}"/>
          </ac:picMkLst>
        </pc:picChg>
        <pc:picChg chg="del">
          <ac:chgData name="Thuy Linh Do" userId="f60f9f76584ec879" providerId="LiveId" clId="{FF5B4BAC-8042-4080-BB56-033B087EB5C4}" dt="2022-03-07T02:26:39.834" v="487" actId="478"/>
          <ac:picMkLst>
            <pc:docMk/>
            <pc:sldMk cId="2366579035" sldId="337"/>
            <ac:picMk id="5" creationId="{F635E35C-5DFA-4F34-8147-3683BE2E07D5}"/>
          </ac:picMkLst>
        </pc:picChg>
        <pc:picChg chg="del">
          <ac:chgData name="Thuy Linh Do" userId="f60f9f76584ec879" providerId="LiveId" clId="{FF5B4BAC-8042-4080-BB56-033B087EB5C4}" dt="2022-03-07T02:26:38.389" v="486" actId="478"/>
          <ac:picMkLst>
            <pc:docMk/>
            <pc:sldMk cId="2366579035" sldId="337"/>
            <ac:picMk id="7" creationId="{AD7F478A-0284-40A7-86A3-F74640A6B94A}"/>
          </ac:picMkLst>
        </pc:picChg>
        <pc:picChg chg="add mod">
          <ac:chgData name="Thuy Linh Do" userId="f60f9f76584ec879" providerId="LiveId" clId="{FF5B4BAC-8042-4080-BB56-033B087EB5C4}" dt="2022-03-07T02:29:19.373" v="514" actId="1076"/>
          <ac:picMkLst>
            <pc:docMk/>
            <pc:sldMk cId="2366579035" sldId="337"/>
            <ac:picMk id="4098" creationId="{6846CC1C-2CB2-4410-AD93-CBF211B0499E}"/>
          </ac:picMkLst>
        </pc:picChg>
      </pc:sldChg>
      <pc:sldChg chg="del">
        <pc:chgData name="Thuy Linh Do" userId="f60f9f76584ec879" providerId="LiveId" clId="{FF5B4BAC-8042-4080-BB56-033B087EB5C4}" dt="2022-03-07T02:06:54.482" v="262" actId="2696"/>
        <pc:sldMkLst>
          <pc:docMk/>
          <pc:sldMk cId="103928999" sldId="339"/>
        </pc:sldMkLst>
      </pc:sldChg>
      <pc:sldChg chg="addSp delSp modSp mod">
        <pc:chgData name="Thuy Linh Do" userId="f60f9f76584ec879" providerId="LiveId" clId="{FF5B4BAC-8042-4080-BB56-033B087EB5C4}" dt="2022-03-07T02:21:54.268" v="471"/>
        <pc:sldMkLst>
          <pc:docMk/>
          <pc:sldMk cId="143870776" sldId="340"/>
        </pc:sldMkLst>
        <pc:spChg chg="del">
          <ac:chgData name="Thuy Linh Do" userId="f60f9f76584ec879" providerId="LiveId" clId="{FF5B4BAC-8042-4080-BB56-033B087EB5C4}" dt="2022-03-07T02:21:51.973" v="470" actId="478"/>
          <ac:spMkLst>
            <pc:docMk/>
            <pc:sldMk cId="143870776" sldId="340"/>
            <ac:spMk id="17" creationId="{5F326B13-DCD9-4D58-B893-D9BE04B04D94}"/>
          </ac:spMkLst>
        </pc:spChg>
        <pc:spChg chg="add mod">
          <ac:chgData name="Thuy Linh Do" userId="f60f9f76584ec879" providerId="LiveId" clId="{FF5B4BAC-8042-4080-BB56-033B087EB5C4}" dt="2022-03-07T02:21:54.268" v="471"/>
          <ac:spMkLst>
            <pc:docMk/>
            <pc:sldMk cId="143870776" sldId="340"/>
            <ac:spMk id="18" creationId="{A8AF764C-CCF7-405B-9EE4-61E1ECCD4FBA}"/>
          </ac:spMkLst>
        </pc:spChg>
        <pc:spChg chg="del">
          <ac:chgData name="Thuy Linh Do" userId="f60f9f76584ec879" providerId="LiveId" clId="{FF5B4BAC-8042-4080-BB56-033B087EB5C4}" dt="2022-03-07T02:21:50.788" v="469" actId="478"/>
          <ac:spMkLst>
            <pc:docMk/>
            <pc:sldMk cId="143870776" sldId="340"/>
            <ac:spMk id="19" creationId="{928B4967-C853-4CB1-B2AC-C19290D39A17}"/>
          </ac:spMkLst>
        </pc:spChg>
        <pc:spChg chg="del">
          <ac:chgData name="Thuy Linh Do" userId="f60f9f76584ec879" providerId="LiveId" clId="{FF5B4BAC-8042-4080-BB56-033B087EB5C4}" dt="2022-03-07T02:21:48.221" v="468" actId="478"/>
          <ac:spMkLst>
            <pc:docMk/>
            <pc:sldMk cId="143870776" sldId="340"/>
            <ac:spMk id="20" creationId="{BFA3E5DE-9B0D-4ACF-A3C8-ED559620A199}"/>
          </ac:spMkLst>
        </pc:spChg>
        <pc:spChg chg="del">
          <ac:chgData name="Thuy Linh Do" userId="f60f9f76584ec879" providerId="LiveId" clId="{FF5B4BAC-8042-4080-BB56-033B087EB5C4}" dt="2022-03-07T02:21:45.232" v="467" actId="478"/>
          <ac:spMkLst>
            <pc:docMk/>
            <pc:sldMk cId="143870776" sldId="340"/>
            <ac:spMk id="21" creationId="{6E4DB0B5-DD6F-4EA9-9298-7F902C33A787}"/>
          </ac:spMkLst>
        </pc:spChg>
        <pc:spChg chg="add mod">
          <ac:chgData name="Thuy Linh Do" userId="f60f9f76584ec879" providerId="LiveId" clId="{FF5B4BAC-8042-4080-BB56-033B087EB5C4}" dt="2022-03-07T02:21:54.268" v="471"/>
          <ac:spMkLst>
            <pc:docMk/>
            <pc:sldMk cId="143870776" sldId="340"/>
            <ac:spMk id="23" creationId="{FDC54E6A-2654-42F4-98A7-C533516C1715}"/>
          </ac:spMkLst>
        </pc:spChg>
        <pc:spChg chg="add mod">
          <ac:chgData name="Thuy Linh Do" userId="f60f9f76584ec879" providerId="LiveId" clId="{FF5B4BAC-8042-4080-BB56-033B087EB5C4}" dt="2022-03-07T02:21:54.268" v="471"/>
          <ac:spMkLst>
            <pc:docMk/>
            <pc:sldMk cId="143870776" sldId="340"/>
            <ac:spMk id="26" creationId="{FCD6D9FB-E8CB-4CFF-800F-485BB18FDFA5}"/>
          </ac:spMkLst>
        </pc:spChg>
        <pc:spChg chg="add mod">
          <ac:chgData name="Thuy Linh Do" userId="f60f9f76584ec879" providerId="LiveId" clId="{FF5B4BAC-8042-4080-BB56-033B087EB5C4}" dt="2022-03-07T02:21:54.268" v="471"/>
          <ac:spMkLst>
            <pc:docMk/>
            <pc:sldMk cId="143870776" sldId="340"/>
            <ac:spMk id="27" creationId="{1CB26FA7-B504-4A07-8A8C-F46ACF11A4C2}"/>
          </ac:spMkLst>
        </pc:spChg>
      </pc:sldChg>
      <pc:sldChg chg="addSp delSp modSp mod">
        <pc:chgData name="Thuy Linh Do" userId="f60f9f76584ec879" providerId="LiveId" clId="{FF5B4BAC-8042-4080-BB56-033B087EB5C4}" dt="2022-03-07T02:13:20.202" v="383" actId="20577"/>
        <pc:sldMkLst>
          <pc:docMk/>
          <pc:sldMk cId="1863568402" sldId="341"/>
        </pc:sldMkLst>
        <pc:spChg chg="mod">
          <ac:chgData name="Thuy Linh Do" userId="f60f9f76584ec879" providerId="LiveId" clId="{FF5B4BAC-8042-4080-BB56-033B087EB5C4}" dt="2022-03-07T02:11:09.554" v="363"/>
          <ac:spMkLst>
            <pc:docMk/>
            <pc:sldMk cId="1863568402" sldId="341"/>
            <ac:spMk id="12" creationId="{00000000-0000-0000-0000-000000000000}"/>
          </ac:spMkLst>
        </pc:spChg>
        <pc:spChg chg="mod">
          <ac:chgData name="Thuy Linh Do" userId="f60f9f76584ec879" providerId="LiveId" clId="{FF5B4BAC-8042-4080-BB56-033B087EB5C4}" dt="2022-03-07T02:13:20.202" v="383" actId="20577"/>
          <ac:spMkLst>
            <pc:docMk/>
            <pc:sldMk cId="1863568402" sldId="341"/>
            <ac:spMk id="15" creationId="{00000000-0000-0000-0000-000000000000}"/>
          </ac:spMkLst>
        </pc:spChg>
        <pc:picChg chg="add mod">
          <ac:chgData name="Thuy Linh Do" userId="f60f9f76584ec879" providerId="LiveId" clId="{FF5B4BAC-8042-4080-BB56-033B087EB5C4}" dt="2022-03-07T02:12:45.224" v="381" actId="1076"/>
          <ac:picMkLst>
            <pc:docMk/>
            <pc:sldMk cId="1863568402" sldId="341"/>
            <ac:picMk id="2" creationId="{67321450-24AD-492F-B633-6B14B175E578}"/>
          </ac:picMkLst>
        </pc:picChg>
        <pc:picChg chg="del">
          <ac:chgData name="Thuy Linh Do" userId="f60f9f76584ec879" providerId="LiveId" clId="{FF5B4BAC-8042-4080-BB56-033B087EB5C4}" dt="2022-03-07T02:12:35.106" v="376" actId="478"/>
          <ac:picMkLst>
            <pc:docMk/>
            <pc:sldMk cId="1863568402" sldId="341"/>
            <ac:picMk id="3074" creationId="{E50C6D97-8070-4844-84AB-6907A3624C06}"/>
          </ac:picMkLst>
        </pc:picChg>
      </pc:sldChg>
      <pc:sldChg chg="del">
        <pc:chgData name="Thuy Linh Do" userId="f60f9f76584ec879" providerId="LiveId" clId="{FF5B4BAC-8042-4080-BB56-033B087EB5C4}" dt="2022-03-07T02:13:35.219" v="384" actId="2696"/>
        <pc:sldMkLst>
          <pc:docMk/>
          <pc:sldMk cId="2459313902" sldId="342"/>
        </pc:sldMkLst>
      </pc:sldChg>
      <pc:sldChg chg="del">
        <pc:chgData name="Thuy Linh Do" userId="f60f9f76584ec879" providerId="LiveId" clId="{FF5B4BAC-8042-4080-BB56-033B087EB5C4}" dt="2022-03-07T02:13:39.432" v="385" actId="2696"/>
        <pc:sldMkLst>
          <pc:docMk/>
          <pc:sldMk cId="2448885464" sldId="343"/>
        </pc:sldMkLst>
      </pc:sldChg>
      <pc:sldChg chg="addSp delSp modSp mod">
        <pc:chgData name="Thuy Linh Do" userId="f60f9f76584ec879" providerId="LiveId" clId="{FF5B4BAC-8042-4080-BB56-033B087EB5C4}" dt="2022-03-07T02:19:15.384" v="434" actId="255"/>
        <pc:sldMkLst>
          <pc:docMk/>
          <pc:sldMk cId="2255620174" sldId="344"/>
        </pc:sldMkLst>
        <pc:spChg chg="add mod">
          <ac:chgData name="Thuy Linh Do" userId="f60f9f76584ec879" providerId="LiveId" clId="{FF5B4BAC-8042-4080-BB56-033B087EB5C4}" dt="2022-03-07T02:19:15.384" v="434" actId="255"/>
          <ac:spMkLst>
            <pc:docMk/>
            <pc:sldMk cId="2255620174" sldId="344"/>
            <ac:spMk id="2" creationId="{57B4D06E-93DA-421F-B2B2-A7612FDA9667}"/>
          </ac:spMkLst>
        </pc:spChg>
        <pc:spChg chg="mod">
          <ac:chgData name="Thuy Linh Do" userId="f60f9f76584ec879" providerId="LiveId" clId="{FF5B4BAC-8042-4080-BB56-033B087EB5C4}" dt="2022-03-07T02:17:24.309" v="422"/>
          <ac:spMkLst>
            <pc:docMk/>
            <pc:sldMk cId="2255620174" sldId="344"/>
            <ac:spMk id="12" creationId="{00000000-0000-0000-0000-000000000000}"/>
          </ac:spMkLst>
        </pc:spChg>
        <pc:graphicFrameChg chg="del">
          <ac:chgData name="Thuy Linh Do" userId="f60f9f76584ec879" providerId="LiveId" clId="{FF5B4BAC-8042-4080-BB56-033B087EB5C4}" dt="2022-03-07T02:17:20.425" v="421" actId="478"/>
          <ac:graphicFrameMkLst>
            <pc:docMk/>
            <pc:sldMk cId="2255620174" sldId="344"/>
            <ac:graphicFrameMk id="9" creationId="{57B4E69C-4F18-4618-A3FE-0CB927F4339B}"/>
          </ac:graphicFrameMkLst>
        </pc:graphicFrameChg>
        <pc:picChg chg="del">
          <ac:chgData name="Thuy Linh Do" userId="f60f9f76584ec879" providerId="LiveId" clId="{FF5B4BAC-8042-4080-BB56-033B087EB5C4}" dt="2022-03-07T02:17:31.155" v="425" actId="478"/>
          <ac:picMkLst>
            <pc:docMk/>
            <pc:sldMk cId="2255620174" sldId="344"/>
            <ac:picMk id="4098" creationId="{9E2F8A21-1946-47C7-AC63-6133E2566DFC}"/>
          </ac:picMkLst>
        </pc:picChg>
        <pc:picChg chg="del">
          <ac:chgData name="Thuy Linh Do" userId="f60f9f76584ec879" providerId="LiveId" clId="{FF5B4BAC-8042-4080-BB56-033B087EB5C4}" dt="2022-03-07T02:17:29.009" v="423" actId="478"/>
          <ac:picMkLst>
            <pc:docMk/>
            <pc:sldMk cId="2255620174" sldId="344"/>
            <ac:picMk id="4100" creationId="{0C48A454-BE28-4ECB-9CCF-94E47921E022}"/>
          </ac:picMkLst>
        </pc:picChg>
        <pc:picChg chg="del">
          <ac:chgData name="Thuy Linh Do" userId="f60f9f76584ec879" providerId="LiveId" clId="{FF5B4BAC-8042-4080-BB56-033B087EB5C4}" dt="2022-03-07T02:17:31.988" v="426" actId="478"/>
          <ac:picMkLst>
            <pc:docMk/>
            <pc:sldMk cId="2255620174" sldId="344"/>
            <ac:picMk id="4102" creationId="{98485703-EC6C-4C79-8EFC-D652E417FC1F}"/>
          </ac:picMkLst>
        </pc:picChg>
        <pc:picChg chg="del">
          <ac:chgData name="Thuy Linh Do" userId="f60f9f76584ec879" providerId="LiveId" clId="{FF5B4BAC-8042-4080-BB56-033B087EB5C4}" dt="2022-03-07T02:17:29.009" v="423" actId="478"/>
          <ac:picMkLst>
            <pc:docMk/>
            <pc:sldMk cId="2255620174" sldId="344"/>
            <ac:picMk id="4110" creationId="{BCCBEBE0-4F66-42C6-8B54-23183CDCFBCF}"/>
          </ac:picMkLst>
        </pc:picChg>
        <pc:picChg chg="del">
          <ac:chgData name="Thuy Linh Do" userId="f60f9f76584ec879" providerId="LiveId" clId="{FF5B4BAC-8042-4080-BB56-033B087EB5C4}" dt="2022-03-07T02:17:30.409" v="424" actId="478"/>
          <ac:picMkLst>
            <pc:docMk/>
            <pc:sldMk cId="2255620174" sldId="344"/>
            <ac:picMk id="4112" creationId="{F5C10469-2E29-4035-A7D9-6A7CF06ADB0A}"/>
          </ac:picMkLst>
        </pc:picChg>
      </pc:sldChg>
      <pc:sldChg chg="del">
        <pc:chgData name="Thuy Linh Do" userId="f60f9f76584ec879" providerId="LiveId" clId="{FF5B4BAC-8042-4080-BB56-033B087EB5C4}" dt="2022-03-07T02:26:52.738" v="490" actId="2696"/>
        <pc:sldMkLst>
          <pc:docMk/>
          <pc:sldMk cId="1186819677" sldId="345"/>
        </pc:sldMkLst>
      </pc:sldChg>
      <pc:sldChg chg="addSp delSp modSp add mod modAnim">
        <pc:chgData name="Thuy Linh Do" userId="f60f9f76584ec879" providerId="LiveId" clId="{FF5B4BAC-8042-4080-BB56-033B087EB5C4}" dt="2022-03-07T02:10:41.504" v="362" actId="20577"/>
        <pc:sldMkLst>
          <pc:docMk/>
          <pc:sldMk cId="2452078066" sldId="346"/>
        </pc:sldMkLst>
        <pc:spChg chg="add mod">
          <ac:chgData name="Thuy Linh Do" userId="f60f9f76584ec879" providerId="LiveId" clId="{FF5B4BAC-8042-4080-BB56-033B087EB5C4}" dt="2022-03-07T02:09:45.382" v="298" actId="207"/>
          <ac:spMkLst>
            <pc:docMk/>
            <pc:sldMk cId="2452078066" sldId="346"/>
            <ac:spMk id="5" creationId="{1C400134-5D9F-44BE-B261-0FE8E8F82A14}"/>
          </ac:spMkLst>
        </pc:spChg>
        <pc:spChg chg="add mod">
          <ac:chgData name="Thuy Linh Do" userId="f60f9f76584ec879" providerId="LiveId" clId="{FF5B4BAC-8042-4080-BB56-033B087EB5C4}" dt="2022-03-07T02:10:27.284" v="345" actId="20577"/>
          <ac:spMkLst>
            <pc:docMk/>
            <pc:sldMk cId="2452078066" sldId="346"/>
            <ac:spMk id="13" creationId="{E15479CD-54C1-4D54-9F11-FB46C9745587}"/>
          </ac:spMkLst>
        </pc:spChg>
        <pc:spChg chg="add mod">
          <ac:chgData name="Thuy Linh Do" userId="f60f9f76584ec879" providerId="LiveId" clId="{FF5B4BAC-8042-4080-BB56-033B087EB5C4}" dt="2022-03-07T02:10:34.327" v="354" actId="20577"/>
          <ac:spMkLst>
            <pc:docMk/>
            <pc:sldMk cId="2452078066" sldId="346"/>
            <ac:spMk id="14" creationId="{783E3F83-9A77-442D-90E6-63C57EF6627E}"/>
          </ac:spMkLst>
        </pc:spChg>
        <pc:spChg chg="del">
          <ac:chgData name="Thuy Linh Do" userId="f60f9f76584ec879" providerId="LiveId" clId="{FF5B4BAC-8042-4080-BB56-033B087EB5C4}" dt="2022-03-07T02:07:03.053" v="264" actId="478"/>
          <ac:spMkLst>
            <pc:docMk/>
            <pc:sldMk cId="2452078066" sldId="346"/>
            <ac:spMk id="15" creationId="{00000000-0000-0000-0000-000000000000}"/>
          </ac:spMkLst>
        </pc:spChg>
        <pc:spChg chg="add mod">
          <ac:chgData name="Thuy Linh Do" userId="f60f9f76584ec879" providerId="LiveId" clId="{FF5B4BAC-8042-4080-BB56-033B087EB5C4}" dt="2022-03-07T02:10:41.504" v="362" actId="20577"/>
          <ac:spMkLst>
            <pc:docMk/>
            <pc:sldMk cId="2452078066" sldId="346"/>
            <ac:spMk id="18" creationId="{59D196BD-24B6-46AD-AC2B-F46AF4E0FCE9}"/>
          </ac:spMkLst>
        </pc:spChg>
        <pc:picChg chg="mod">
          <ac:chgData name="Thuy Linh Do" userId="f60f9f76584ec879" providerId="LiveId" clId="{FF5B4BAC-8042-4080-BB56-033B087EB5C4}" dt="2022-03-07T02:08:37.501" v="271" actId="14100"/>
          <ac:picMkLst>
            <pc:docMk/>
            <pc:sldMk cId="2452078066" sldId="346"/>
            <ac:picMk id="3" creationId="{BA48F7C0-A1FF-47B0-AA33-4202556F6489}"/>
          </ac:picMkLst>
        </pc:picChg>
        <pc:picChg chg="add mod">
          <ac:chgData name="Thuy Linh Do" userId="f60f9f76584ec879" providerId="LiveId" clId="{FF5B4BAC-8042-4080-BB56-033B087EB5C4}" dt="2022-03-07T02:08:28.629" v="269" actId="1076"/>
          <ac:picMkLst>
            <pc:docMk/>
            <pc:sldMk cId="2452078066" sldId="346"/>
            <ac:picMk id="4" creationId="{16392156-4418-47EE-8216-D26CA8D4DBDE}"/>
          </ac:picMkLst>
        </pc:picChg>
      </pc:sldChg>
      <pc:sldChg chg="addSp delSp modSp add mod modAnim">
        <pc:chgData name="Thuy Linh Do" userId="f60f9f76584ec879" providerId="LiveId" clId="{FF5B4BAC-8042-4080-BB56-033B087EB5C4}" dt="2022-03-07T02:16:46.195" v="420" actId="1076"/>
        <pc:sldMkLst>
          <pc:docMk/>
          <pc:sldMk cId="2405557734" sldId="347"/>
        </pc:sldMkLst>
        <pc:spChg chg="add mod">
          <ac:chgData name="Thuy Linh Do" userId="f60f9f76584ec879" providerId="LiveId" clId="{FF5B4BAC-8042-4080-BB56-033B087EB5C4}" dt="2022-03-07T02:15:56.706" v="408" actId="14100"/>
          <ac:spMkLst>
            <pc:docMk/>
            <pc:sldMk cId="2405557734" sldId="347"/>
            <ac:spMk id="4" creationId="{A8399D4B-9CDC-46D5-8777-AEC38869815D}"/>
          </ac:spMkLst>
        </pc:spChg>
        <pc:spChg chg="add mod">
          <ac:chgData name="Thuy Linh Do" userId="f60f9f76584ec879" providerId="LiveId" clId="{FF5B4BAC-8042-4080-BB56-033B087EB5C4}" dt="2022-03-07T02:16:34.906" v="416" actId="1076"/>
          <ac:spMkLst>
            <pc:docMk/>
            <pc:sldMk cId="2405557734" sldId="347"/>
            <ac:spMk id="13" creationId="{73B8DE15-CD5A-4D7C-9B70-21E9C8DD3500}"/>
          </ac:spMkLst>
        </pc:spChg>
        <pc:spChg chg="add mod">
          <ac:chgData name="Thuy Linh Do" userId="f60f9f76584ec879" providerId="LiveId" clId="{FF5B4BAC-8042-4080-BB56-033B087EB5C4}" dt="2022-03-07T02:16:39.842" v="418" actId="1076"/>
          <ac:spMkLst>
            <pc:docMk/>
            <pc:sldMk cId="2405557734" sldId="347"/>
            <ac:spMk id="14" creationId="{E88A1E24-732C-4DCA-B9F5-D0582EC3F1A8}"/>
          </ac:spMkLst>
        </pc:spChg>
        <pc:spChg chg="del">
          <ac:chgData name="Thuy Linh Do" userId="f60f9f76584ec879" providerId="LiveId" clId="{FF5B4BAC-8042-4080-BB56-033B087EB5C4}" dt="2022-03-07T02:13:52.337" v="387" actId="478"/>
          <ac:spMkLst>
            <pc:docMk/>
            <pc:sldMk cId="2405557734" sldId="347"/>
            <ac:spMk id="15" creationId="{00000000-0000-0000-0000-000000000000}"/>
          </ac:spMkLst>
        </pc:spChg>
        <pc:spChg chg="add mod">
          <ac:chgData name="Thuy Linh Do" userId="f60f9f76584ec879" providerId="LiveId" clId="{FF5B4BAC-8042-4080-BB56-033B087EB5C4}" dt="2022-03-07T02:16:46.195" v="420" actId="1076"/>
          <ac:spMkLst>
            <pc:docMk/>
            <pc:sldMk cId="2405557734" sldId="347"/>
            <ac:spMk id="18" creationId="{08E1918E-CF26-4B19-B790-C4572398B995}"/>
          </ac:spMkLst>
        </pc:spChg>
        <pc:graphicFrameChg chg="add mod modGraphic">
          <ac:chgData name="Thuy Linh Do" userId="f60f9f76584ec879" providerId="LiveId" clId="{FF5B4BAC-8042-4080-BB56-033B087EB5C4}" dt="2022-03-07T02:16:22.976" v="414" actId="20577"/>
          <ac:graphicFrameMkLst>
            <pc:docMk/>
            <pc:sldMk cId="2405557734" sldId="347"/>
            <ac:graphicFrameMk id="3" creationId="{31776736-DBB2-462A-9442-0C33608CFE13}"/>
          </ac:graphicFrameMkLst>
        </pc:graphicFrameChg>
        <pc:picChg chg="del">
          <ac:chgData name="Thuy Linh Do" userId="f60f9f76584ec879" providerId="LiveId" clId="{FF5B4BAC-8042-4080-BB56-033B087EB5C4}" dt="2022-03-07T02:13:55.438" v="388" actId="478"/>
          <ac:picMkLst>
            <pc:docMk/>
            <pc:sldMk cId="2405557734" sldId="347"/>
            <ac:picMk id="2" creationId="{67321450-24AD-492F-B633-6B14B175E578}"/>
          </ac:picMkLst>
        </pc:picChg>
      </pc:sldChg>
      <pc:sldChg chg="addSp delSp modSp add mod">
        <pc:chgData name="Thuy Linh Do" userId="f60f9f76584ec879" providerId="LiveId" clId="{FF5B4BAC-8042-4080-BB56-033B087EB5C4}" dt="2022-03-07T02:20:37.239" v="462" actId="255"/>
        <pc:sldMkLst>
          <pc:docMk/>
          <pc:sldMk cId="2364051486" sldId="348"/>
        </pc:sldMkLst>
        <pc:spChg chg="del">
          <ac:chgData name="Thuy Linh Do" userId="f60f9f76584ec879" providerId="LiveId" clId="{FF5B4BAC-8042-4080-BB56-033B087EB5C4}" dt="2022-03-07T02:19:32.113" v="436" actId="478"/>
          <ac:spMkLst>
            <pc:docMk/>
            <pc:sldMk cId="2364051486" sldId="348"/>
            <ac:spMk id="2" creationId="{57B4D06E-93DA-421F-B2B2-A7612FDA9667}"/>
          </ac:spMkLst>
        </pc:spChg>
        <pc:spChg chg="add mod">
          <ac:chgData name="Thuy Linh Do" userId="f60f9f76584ec879" providerId="LiveId" clId="{FF5B4BAC-8042-4080-BB56-033B087EB5C4}" dt="2022-03-07T02:20:37.239" v="462" actId="255"/>
          <ac:spMkLst>
            <pc:docMk/>
            <pc:sldMk cId="2364051486" sldId="348"/>
            <ac:spMk id="4" creationId="{0932B57F-E340-4EF6-B166-4ECC801DA731}"/>
          </ac:spMkLst>
        </pc:spChg>
        <pc:spChg chg="del">
          <ac:chgData name="Thuy Linh Do" userId="f60f9f76584ec879" providerId="LiveId" clId="{FF5B4BAC-8042-4080-BB56-033B087EB5C4}" dt="2022-03-07T02:19:34.482" v="437" actId="478"/>
          <ac:spMkLst>
            <pc:docMk/>
            <pc:sldMk cId="2364051486" sldId="348"/>
            <ac:spMk id="12" creationId="{00000000-0000-0000-0000-000000000000}"/>
          </ac:spMkLst>
        </pc:spChg>
        <pc:spChg chg="del">
          <ac:chgData name="Thuy Linh Do" userId="f60f9f76584ec879" providerId="LiveId" clId="{FF5B4BAC-8042-4080-BB56-033B087EB5C4}" dt="2022-03-07T02:19:38.513" v="439" actId="478"/>
          <ac:spMkLst>
            <pc:docMk/>
            <pc:sldMk cId="2364051486" sldId="348"/>
            <ac:spMk id="16" creationId="{00000000-0000-0000-0000-000000000000}"/>
          </ac:spMkLst>
        </pc:spChg>
        <pc:spChg chg="del">
          <ac:chgData name="Thuy Linh Do" userId="f60f9f76584ec879" providerId="LiveId" clId="{FF5B4BAC-8042-4080-BB56-033B087EB5C4}" dt="2022-03-07T02:19:37.231" v="438" actId="478"/>
          <ac:spMkLst>
            <pc:docMk/>
            <pc:sldMk cId="2364051486" sldId="348"/>
            <ac:spMk id="17" creationId="{00000000-0000-0000-0000-000000000000}"/>
          </ac:spMkLst>
        </pc:spChg>
        <pc:picChg chg="add mod">
          <ac:chgData name="Thuy Linh Do" userId="f60f9f76584ec879" providerId="LiveId" clId="{FF5B4BAC-8042-4080-BB56-033B087EB5C4}" dt="2022-03-07T02:20:08.088" v="443" actId="1076"/>
          <ac:picMkLst>
            <pc:docMk/>
            <pc:sldMk cId="2364051486" sldId="348"/>
            <ac:picMk id="3" creationId="{C6B4D9AB-4471-47D7-BC5F-711276EC20AB}"/>
          </ac:picMkLst>
        </pc:picChg>
      </pc:sldChg>
      <pc:sldChg chg="addSp delSp modSp add mod">
        <pc:chgData name="Thuy Linh Do" userId="f60f9f76584ec879" providerId="LiveId" clId="{FF5B4BAC-8042-4080-BB56-033B087EB5C4}" dt="2022-03-07T02:21:11.656" v="466" actId="14100"/>
        <pc:sldMkLst>
          <pc:docMk/>
          <pc:sldMk cId="2292119484" sldId="349"/>
        </pc:sldMkLst>
        <pc:spChg chg="add mod">
          <ac:chgData name="Thuy Linh Do" userId="f60f9f76584ec879" providerId="LiveId" clId="{FF5B4BAC-8042-4080-BB56-033B087EB5C4}" dt="2022-03-07T02:21:11.656" v="466" actId="14100"/>
          <ac:spMkLst>
            <pc:docMk/>
            <pc:sldMk cId="2292119484" sldId="349"/>
            <ac:spMk id="7" creationId="{46F4756A-9062-4CF3-8CD6-40CEBD077B5E}"/>
          </ac:spMkLst>
        </pc:spChg>
        <pc:picChg chg="del">
          <ac:chgData name="Thuy Linh Do" userId="f60f9f76584ec879" providerId="LiveId" clId="{FF5B4BAC-8042-4080-BB56-033B087EB5C4}" dt="2022-03-07T02:21:05.537" v="464" actId="478"/>
          <ac:picMkLst>
            <pc:docMk/>
            <pc:sldMk cId="2292119484" sldId="349"/>
            <ac:picMk id="3" creationId="{C6B4D9AB-4471-47D7-BC5F-711276EC20AB}"/>
          </ac:picMkLst>
        </pc:pic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8.png"/><Relationship Id="rId1" Type="http://schemas.openxmlformats.org/officeDocument/2006/relationships/image" Target="../media/image27.png"/></Relationships>
</file>

<file path=ppt/diagrams/_rels/drawing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8.png"/><Relationship Id="rId1" Type="http://schemas.openxmlformats.org/officeDocument/2006/relationships/image" Target="../media/image2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17FF3D-0D84-425D-A740-172FE146B3DA}" type="doc">
      <dgm:prSet loTypeId="urn:microsoft.com/office/officeart/2008/layout/CaptionedPictures" loCatId="pictur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6E2EC4FF-87BB-4981-9261-FCCD12FAF9D6}">
      <dgm:prSet phldrT="[Text]" phldr="1"/>
      <dgm:spPr/>
      <dgm:t>
        <a:bodyPr/>
        <a:lstStyle/>
        <a:p>
          <a:endParaRPr lang="en-US" dirty="0"/>
        </a:p>
      </dgm:t>
    </dgm:pt>
    <dgm:pt modelId="{026147F8-A964-4835-BEFD-BEBA021CFDBD}" type="parTrans" cxnId="{D65D486E-C7E6-49A5-9F26-7656D451CD0A}">
      <dgm:prSet/>
      <dgm:spPr/>
      <dgm:t>
        <a:bodyPr/>
        <a:lstStyle/>
        <a:p>
          <a:endParaRPr lang="en-US"/>
        </a:p>
      </dgm:t>
    </dgm:pt>
    <dgm:pt modelId="{414A8F5D-2A53-4C13-86D8-9FD6AF542337}" type="sibTrans" cxnId="{D65D486E-C7E6-49A5-9F26-7656D451CD0A}">
      <dgm:prSet/>
      <dgm:spPr/>
      <dgm:t>
        <a:bodyPr/>
        <a:lstStyle/>
        <a:p>
          <a:endParaRPr lang="en-US"/>
        </a:p>
      </dgm:t>
    </dgm:pt>
    <dgm:pt modelId="{99EF5B34-7CAD-4CDA-A26A-5A3B896567AA}">
      <dgm:prSet phldrT="[Text]"/>
      <dgm:spPr/>
      <dgm:t>
        <a:bodyPr/>
        <a:lstStyle/>
        <a:p>
          <a:r>
            <a:rPr lang="en-US" dirty="0"/>
            <a:t>READING</a:t>
          </a:r>
        </a:p>
      </dgm:t>
    </dgm:pt>
    <dgm:pt modelId="{FFA441AF-25E2-44A9-AC69-AB381D8CB7AD}" type="parTrans" cxnId="{3F8E9C8A-851F-48BE-870A-D3A3A0AD7E02}">
      <dgm:prSet/>
      <dgm:spPr/>
      <dgm:t>
        <a:bodyPr/>
        <a:lstStyle/>
        <a:p>
          <a:endParaRPr lang="en-US"/>
        </a:p>
      </dgm:t>
    </dgm:pt>
    <dgm:pt modelId="{81CE79A6-B996-411A-A509-A5B7DD185BAB}" type="sibTrans" cxnId="{3F8E9C8A-851F-48BE-870A-D3A3A0AD7E02}">
      <dgm:prSet/>
      <dgm:spPr/>
      <dgm:t>
        <a:bodyPr/>
        <a:lstStyle/>
        <a:p>
          <a:endParaRPr lang="en-US"/>
        </a:p>
      </dgm:t>
    </dgm:pt>
    <dgm:pt modelId="{529540C5-19D3-42D7-B207-41F17E2E845F}">
      <dgm:prSet phldrT="[Text]" phldr="1"/>
      <dgm:spPr/>
      <dgm:t>
        <a:bodyPr/>
        <a:lstStyle/>
        <a:p>
          <a:endParaRPr lang="en-US" dirty="0"/>
        </a:p>
      </dgm:t>
    </dgm:pt>
    <dgm:pt modelId="{A6F8F542-B478-47A5-AD26-B3AA6A83816A}" type="parTrans" cxnId="{4D738DBD-0C57-47AB-B672-844BCFD7C727}">
      <dgm:prSet/>
      <dgm:spPr/>
      <dgm:t>
        <a:bodyPr/>
        <a:lstStyle/>
        <a:p>
          <a:endParaRPr lang="en-US"/>
        </a:p>
      </dgm:t>
    </dgm:pt>
    <dgm:pt modelId="{A3DE4228-F6FF-4534-9295-3ED3B08A4FB3}" type="sibTrans" cxnId="{4D738DBD-0C57-47AB-B672-844BCFD7C727}">
      <dgm:prSet/>
      <dgm:spPr/>
      <dgm:t>
        <a:bodyPr/>
        <a:lstStyle/>
        <a:p>
          <a:endParaRPr lang="en-US"/>
        </a:p>
      </dgm:t>
    </dgm:pt>
    <dgm:pt modelId="{99885F10-89EB-4CBE-8246-4DE838C9FDED}">
      <dgm:prSet phldrT="[Text]"/>
      <dgm:spPr/>
      <dgm:t>
        <a:bodyPr/>
        <a:lstStyle/>
        <a:p>
          <a:r>
            <a:rPr lang="en-US" dirty="0"/>
            <a:t>SPEAKING</a:t>
          </a:r>
        </a:p>
      </dgm:t>
    </dgm:pt>
    <dgm:pt modelId="{C0E24716-CB97-41FE-807C-8F6372242490}" type="parTrans" cxnId="{D1A6581F-8CD2-48C2-B6C4-BF29E7B1FA1A}">
      <dgm:prSet/>
      <dgm:spPr/>
      <dgm:t>
        <a:bodyPr/>
        <a:lstStyle/>
        <a:p>
          <a:endParaRPr lang="en-US"/>
        </a:p>
      </dgm:t>
    </dgm:pt>
    <dgm:pt modelId="{33A66B95-D307-4062-B3C0-62425865F635}" type="sibTrans" cxnId="{D1A6581F-8CD2-48C2-B6C4-BF29E7B1FA1A}">
      <dgm:prSet/>
      <dgm:spPr/>
      <dgm:t>
        <a:bodyPr/>
        <a:lstStyle/>
        <a:p>
          <a:endParaRPr lang="en-US"/>
        </a:p>
      </dgm:t>
    </dgm:pt>
    <dgm:pt modelId="{E12139EA-8FBB-49A8-BCE5-0FDE179037F2}" type="pres">
      <dgm:prSet presAssocID="{FF17FF3D-0D84-425D-A740-172FE146B3DA}" presName="Name0" presStyleCnt="0">
        <dgm:presLayoutVars>
          <dgm:chMax/>
          <dgm:chPref/>
          <dgm:dir/>
        </dgm:presLayoutVars>
      </dgm:prSet>
      <dgm:spPr/>
    </dgm:pt>
    <dgm:pt modelId="{E2BEACA7-D697-4294-B2FF-816A93EDAF07}" type="pres">
      <dgm:prSet presAssocID="{6E2EC4FF-87BB-4981-9261-FCCD12FAF9D6}" presName="composite" presStyleCnt="0">
        <dgm:presLayoutVars>
          <dgm:chMax val="1"/>
          <dgm:chPref val="1"/>
        </dgm:presLayoutVars>
      </dgm:prSet>
      <dgm:spPr/>
    </dgm:pt>
    <dgm:pt modelId="{5D993DCE-BB7E-4D4A-A9F1-893F2F6C0109}" type="pres">
      <dgm:prSet presAssocID="{6E2EC4FF-87BB-4981-9261-FCCD12FAF9D6}" presName="Accent" presStyleLbl="trAlignAcc1" presStyleIdx="0" presStyleCnt="2">
        <dgm:presLayoutVars>
          <dgm:chMax val="0"/>
          <dgm:chPref val="0"/>
        </dgm:presLayoutVars>
      </dgm:prSet>
      <dgm:spPr>
        <a:ln w="28575">
          <a:solidFill>
            <a:schemeClr val="accent2"/>
          </a:solidFill>
        </a:ln>
      </dgm:spPr>
    </dgm:pt>
    <dgm:pt modelId="{423236B0-843C-4728-AFCD-F5062CC55FF1}" type="pres">
      <dgm:prSet presAssocID="{6E2EC4FF-87BB-4981-9261-FCCD12FAF9D6}" presName="Image" presStyleLbl="alignImgPlace1" presStyleIdx="0" presStyleCnt="2" custLinFactNeighborX="-27987" custLinFactNeighborY="-35276">
        <dgm:presLayoutVars>
          <dgm:chMax val="0"/>
          <dgm:chPref val="0"/>
        </dgm:presLayoutVars>
      </dgm:prSet>
      <dgm:spPr>
        <a:blipFill rotWithShape="1">
          <a:blip xmlns:r="http://schemas.openxmlformats.org/officeDocument/2006/relationships" r:embed="rId1"/>
          <a:srcRect/>
          <a:stretch>
            <a:fillRect l="-14000" r="-14000"/>
          </a:stretch>
        </a:blipFill>
      </dgm:spPr>
    </dgm:pt>
    <dgm:pt modelId="{5AD1246F-2CD7-48F2-9559-2B0150002FC0}" type="pres">
      <dgm:prSet presAssocID="{6E2EC4FF-87BB-4981-9261-FCCD12FAF9D6}" presName="ChildComposite" presStyleCnt="0"/>
      <dgm:spPr/>
    </dgm:pt>
    <dgm:pt modelId="{B326B1F2-0D8B-46EB-A6B1-48C4829627E0}" type="pres">
      <dgm:prSet presAssocID="{6E2EC4FF-87BB-4981-9261-FCCD12FAF9D6}" presName="Child" presStyleLbl="node1" presStyleIdx="0" presStyleCnt="2">
        <dgm:presLayoutVars>
          <dgm:chMax val="0"/>
          <dgm:chPref val="0"/>
          <dgm:bulletEnabled val="1"/>
        </dgm:presLayoutVars>
      </dgm:prSet>
      <dgm:spPr/>
    </dgm:pt>
    <dgm:pt modelId="{F8868911-C9A5-4CE4-8865-4E08C293274B}" type="pres">
      <dgm:prSet presAssocID="{6E2EC4FF-87BB-4981-9261-FCCD12FAF9D6}" presName="Parent" presStyleLbl="revTx" presStyleIdx="0" presStyleCnt="2">
        <dgm:presLayoutVars>
          <dgm:chMax val="1"/>
          <dgm:chPref val="0"/>
          <dgm:bulletEnabled val="1"/>
        </dgm:presLayoutVars>
      </dgm:prSet>
      <dgm:spPr/>
    </dgm:pt>
    <dgm:pt modelId="{1A0A6F45-7035-4788-B9F7-E3042D751D0E}" type="pres">
      <dgm:prSet presAssocID="{414A8F5D-2A53-4C13-86D8-9FD6AF542337}" presName="sibTrans" presStyleCnt="0"/>
      <dgm:spPr/>
    </dgm:pt>
    <dgm:pt modelId="{92A33174-058B-4D17-B9DB-DC1EAAAFC2A3}" type="pres">
      <dgm:prSet presAssocID="{529540C5-19D3-42D7-B207-41F17E2E845F}" presName="composite" presStyleCnt="0">
        <dgm:presLayoutVars>
          <dgm:chMax val="1"/>
          <dgm:chPref val="1"/>
        </dgm:presLayoutVars>
      </dgm:prSet>
      <dgm:spPr/>
    </dgm:pt>
    <dgm:pt modelId="{EAF9549E-A938-4718-A3C8-E47C3969E41D}" type="pres">
      <dgm:prSet presAssocID="{529540C5-19D3-42D7-B207-41F17E2E845F}" presName="Accent" presStyleLbl="trAlignAcc1" presStyleIdx="1" presStyleCnt="2">
        <dgm:presLayoutVars>
          <dgm:chMax val="0"/>
          <dgm:chPref val="0"/>
        </dgm:presLayoutVars>
      </dgm:prSet>
      <dgm:spPr>
        <a:ln w="28575">
          <a:solidFill>
            <a:schemeClr val="accent1">
              <a:lumMod val="75000"/>
            </a:schemeClr>
          </a:solidFill>
        </a:ln>
      </dgm:spPr>
    </dgm:pt>
    <dgm:pt modelId="{FFCB90D5-AF72-4ECE-BEA6-6EB502F2BF01}" type="pres">
      <dgm:prSet presAssocID="{529540C5-19D3-42D7-B207-41F17E2E845F}" presName="Image" presStyleLbl="alignImgPlace1" presStyleIdx="1" presStyleCnt="2" custLinFactNeighborX="2788" custLinFactNeighborY="-10261">
        <dgm:presLayoutVars>
          <dgm:chMax val="0"/>
          <dgm:chPref val="0"/>
        </dgm:presLayoutVars>
      </dgm:prSet>
      <dgm:spPr>
        <a:blipFill rotWithShape="1">
          <a:blip xmlns:r="http://schemas.openxmlformats.org/officeDocument/2006/relationships"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70" b="93345" l="3333" r="100000">
                        <a14:foregroundMark x1="14333" y1="58723" x2="14333" y2="58723"/>
                        <a14:foregroundMark x1="7778" y1="55576" x2="7778" y2="55576"/>
                        <a14:foregroundMark x1="4889" y1="60522" x2="4889" y2="60522"/>
                        <a14:foregroundMark x1="5222" y1="64568" x2="5222" y2="64568"/>
                        <a14:foregroundMark x1="2667" y1="68076" x2="2667" y2="68076"/>
                        <a14:foregroundMark x1="4111" y1="71583" x2="4111" y2="71583"/>
                        <a14:foregroundMark x1="8556" y1="71583" x2="8556" y2="71583"/>
                        <a14:foregroundMark x1="11778" y1="67536" x2="11778" y2="67536"/>
                        <a14:foregroundMark x1="13889" y1="72212" x2="13889" y2="72212"/>
                        <a14:foregroundMark x1="12111" y1="75719" x2="12111" y2="75719"/>
                        <a14:foregroundMark x1="19778" y1="75450" x2="19778" y2="75450"/>
                        <a14:foregroundMark x1="23000" y1="70414" x2="23000" y2="70414"/>
                        <a14:foregroundMark x1="23333" y1="66906" x2="23333" y2="66906"/>
                        <a14:foregroundMark x1="21889" y1="73921" x2="21889" y2="73921"/>
                        <a14:foregroundMark x1="16889" y1="76259" x2="16889" y2="76259"/>
                        <a14:foregroundMark x1="22333" y1="75450" x2="22333" y2="75450"/>
                        <a14:foregroundMark x1="25222" y1="71583" x2="25222" y2="71583"/>
                        <a14:foregroundMark x1="24778" y1="75450" x2="24778" y2="75450"/>
                        <a14:foregroundMark x1="18667" y1="59892" x2="18667" y2="59892"/>
                        <a14:foregroundMark x1="11778" y1="59353" x2="11778" y2="59353"/>
                        <a14:foregroundMark x1="13889" y1="62230" x2="13889" y2="62230"/>
                        <a14:foregroundMark x1="16444" y1="62230" x2="16444" y2="62230"/>
                        <a14:foregroundMark x1="20444" y1="62860" x2="20444" y2="62860"/>
                        <a14:foregroundMark x1="23000" y1="61960" x2="23000" y2="61960"/>
                        <a14:foregroundMark x1="17222" y1="79856" x2="17222" y2="79856"/>
                        <a14:foregroundMark x1="30667" y1="75989" x2="30667" y2="75989"/>
                        <a14:foregroundMark x1="27778" y1="80126" x2="27778" y2="80126"/>
                        <a14:foregroundMark x1="25556" y1="81565" x2="25556" y2="81565"/>
                        <a14:foregroundMark x1="37556" y1="79227" x2="37556" y2="79227"/>
                        <a14:foregroundMark x1="49444" y1="76259" x2="49444" y2="76259"/>
                        <a14:foregroundMark x1="58556" y1="72482" x2="58556" y2="72482"/>
                        <a14:foregroundMark x1="73778" y1="64299" x2="73778" y2="64299"/>
                        <a14:foregroundMark x1="66556" y1="54406" x2="66556" y2="54406"/>
                        <a14:foregroundMark x1="68667" y1="49101" x2="68667" y2="49101"/>
                        <a14:foregroundMark x1="70889" y1="44694" x2="70889" y2="44694"/>
                        <a14:foregroundMark x1="76333" y1="35701" x2="76333" y2="35701"/>
                        <a14:foregroundMark x1="81444" y1="26888" x2="81444" y2="26888"/>
                        <a14:foregroundMark x1="85000" y1="23381" x2="85000" y2="23381"/>
                        <a14:foregroundMark x1="85778" y1="21942" x2="85778" y2="21942"/>
                        <a14:foregroundMark x1="87556" y1="20773" x2="87556" y2="20773"/>
                        <a14:foregroundMark x1="89333" y1="19335" x2="89333" y2="19335"/>
                        <a14:foregroundMark x1="91222" y1="20144" x2="91222" y2="20144"/>
                        <a14:foregroundMark x1="89000" y1="25180" x2="89000" y2="25180"/>
                        <a14:foregroundMark x1="85333" y1="29856" x2="85333" y2="29856"/>
                        <a14:foregroundMark x1="85778" y1="32194" x2="85778" y2="32194"/>
                        <a14:foregroundMark x1="96667" y1="16996" x2="96667" y2="16996"/>
                        <a14:foregroundMark x1="90778" y1="16996" x2="90778" y2="16996"/>
                        <a14:foregroundMark x1="80333" y1="18165" x2="80333" y2="18165"/>
                        <a14:foregroundMark x1="35333" y1="91187" x2="35333" y2="91187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 t="-23000" b="-23000"/>
          </a:stretch>
        </a:blipFill>
      </dgm:spPr>
    </dgm:pt>
    <dgm:pt modelId="{DC4ACF24-6253-48DE-8D91-CAF9B054140A}" type="pres">
      <dgm:prSet presAssocID="{529540C5-19D3-42D7-B207-41F17E2E845F}" presName="ChildComposite" presStyleCnt="0"/>
      <dgm:spPr/>
    </dgm:pt>
    <dgm:pt modelId="{AC35FF13-FE4D-4015-A87E-3504FD995115}" type="pres">
      <dgm:prSet presAssocID="{529540C5-19D3-42D7-B207-41F17E2E845F}" presName="Child" presStyleLbl="node1" presStyleIdx="1" presStyleCnt="2">
        <dgm:presLayoutVars>
          <dgm:chMax val="0"/>
          <dgm:chPref val="0"/>
          <dgm:bulletEnabled val="1"/>
        </dgm:presLayoutVars>
      </dgm:prSet>
      <dgm:spPr/>
    </dgm:pt>
    <dgm:pt modelId="{DEC6C3A8-5200-414E-B66A-11B39AEE7FAA}" type="pres">
      <dgm:prSet presAssocID="{529540C5-19D3-42D7-B207-41F17E2E845F}" presName="Parent" presStyleLbl="revTx" presStyleIdx="1" presStyleCnt="2">
        <dgm:presLayoutVars>
          <dgm:chMax val="1"/>
          <dgm:chPref val="0"/>
          <dgm:bulletEnabled val="1"/>
        </dgm:presLayoutVars>
      </dgm:prSet>
      <dgm:spPr/>
    </dgm:pt>
  </dgm:ptLst>
  <dgm:cxnLst>
    <dgm:cxn modelId="{D1A6581F-8CD2-48C2-B6C4-BF29E7B1FA1A}" srcId="{529540C5-19D3-42D7-B207-41F17E2E845F}" destId="{99885F10-89EB-4CBE-8246-4DE838C9FDED}" srcOrd="0" destOrd="0" parTransId="{C0E24716-CB97-41FE-807C-8F6372242490}" sibTransId="{33A66B95-D307-4062-B3C0-62425865F635}"/>
    <dgm:cxn modelId="{D930BA20-0BF0-4972-900F-2A215E983158}" type="presOf" srcId="{529540C5-19D3-42D7-B207-41F17E2E845F}" destId="{DEC6C3A8-5200-414E-B66A-11B39AEE7FAA}" srcOrd="0" destOrd="0" presId="urn:microsoft.com/office/officeart/2008/layout/CaptionedPictures"/>
    <dgm:cxn modelId="{C4AC956C-46E5-49E2-8379-C33505B4953E}" type="presOf" srcId="{99885F10-89EB-4CBE-8246-4DE838C9FDED}" destId="{AC35FF13-FE4D-4015-A87E-3504FD995115}" srcOrd="0" destOrd="0" presId="urn:microsoft.com/office/officeart/2008/layout/CaptionedPictures"/>
    <dgm:cxn modelId="{D65D486E-C7E6-49A5-9F26-7656D451CD0A}" srcId="{FF17FF3D-0D84-425D-A740-172FE146B3DA}" destId="{6E2EC4FF-87BB-4981-9261-FCCD12FAF9D6}" srcOrd="0" destOrd="0" parTransId="{026147F8-A964-4835-BEFD-BEBA021CFDBD}" sibTransId="{414A8F5D-2A53-4C13-86D8-9FD6AF542337}"/>
    <dgm:cxn modelId="{2DE59470-4B4D-46CD-8331-B7F54BABC8E5}" type="presOf" srcId="{99EF5B34-7CAD-4CDA-A26A-5A3B896567AA}" destId="{B326B1F2-0D8B-46EB-A6B1-48C4829627E0}" srcOrd="0" destOrd="0" presId="urn:microsoft.com/office/officeart/2008/layout/CaptionedPictures"/>
    <dgm:cxn modelId="{3F8E9C8A-851F-48BE-870A-D3A3A0AD7E02}" srcId="{6E2EC4FF-87BB-4981-9261-FCCD12FAF9D6}" destId="{99EF5B34-7CAD-4CDA-A26A-5A3B896567AA}" srcOrd="0" destOrd="0" parTransId="{FFA441AF-25E2-44A9-AC69-AB381D8CB7AD}" sibTransId="{81CE79A6-B996-411A-A509-A5B7DD185BAB}"/>
    <dgm:cxn modelId="{06C5D5AD-1579-404C-B479-BC0C6DB0735D}" type="presOf" srcId="{FF17FF3D-0D84-425D-A740-172FE146B3DA}" destId="{E12139EA-8FBB-49A8-BCE5-0FDE179037F2}" srcOrd="0" destOrd="0" presId="urn:microsoft.com/office/officeart/2008/layout/CaptionedPictures"/>
    <dgm:cxn modelId="{4D738DBD-0C57-47AB-B672-844BCFD7C727}" srcId="{FF17FF3D-0D84-425D-A740-172FE146B3DA}" destId="{529540C5-19D3-42D7-B207-41F17E2E845F}" srcOrd="1" destOrd="0" parTransId="{A6F8F542-B478-47A5-AD26-B3AA6A83816A}" sibTransId="{A3DE4228-F6FF-4534-9295-3ED3B08A4FB3}"/>
    <dgm:cxn modelId="{4C825DE3-2C57-4911-A69E-01DBDB8DFAFC}" type="presOf" srcId="{6E2EC4FF-87BB-4981-9261-FCCD12FAF9D6}" destId="{F8868911-C9A5-4CE4-8865-4E08C293274B}" srcOrd="0" destOrd="0" presId="urn:microsoft.com/office/officeart/2008/layout/CaptionedPictures"/>
    <dgm:cxn modelId="{C9B8477C-FCCA-4B01-89F5-EC016C6A3611}" type="presParOf" srcId="{E12139EA-8FBB-49A8-BCE5-0FDE179037F2}" destId="{E2BEACA7-D697-4294-B2FF-816A93EDAF07}" srcOrd="0" destOrd="0" presId="urn:microsoft.com/office/officeart/2008/layout/CaptionedPictures"/>
    <dgm:cxn modelId="{797FEA02-D10A-4173-9AEE-20612F11FAC7}" type="presParOf" srcId="{E2BEACA7-D697-4294-B2FF-816A93EDAF07}" destId="{5D993DCE-BB7E-4D4A-A9F1-893F2F6C0109}" srcOrd="0" destOrd="0" presId="urn:microsoft.com/office/officeart/2008/layout/CaptionedPictures"/>
    <dgm:cxn modelId="{94D20DDF-2DED-490D-8D0F-6167AC532240}" type="presParOf" srcId="{E2BEACA7-D697-4294-B2FF-816A93EDAF07}" destId="{423236B0-843C-4728-AFCD-F5062CC55FF1}" srcOrd="1" destOrd="0" presId="urn:microsoft.com/office/officeart/2008/layout/CaptionedPictures"/>
    <dgm:cxn modelId="{5B76EB8B-77D7-4D84-9FEF-2DE108B9BA84}" type="presParOf" srcId="{E2BEACA7-D697-4294-B2FF-816A93EDAF07}" destId="{5AD1246F-2CD7-48F2-9559-2B0150002FC0}" srcOrd="2" destOrd="0" presId="urn:microsoft.com/office/officeart/2008/layout/CaptionedPictures"/>
    <dgm:cxn modelId="{CA17B218-44F5-4EA0-B978-14D1DFE39DA1}" type="presParOf" srcId="{5AD1246F-2CD7-48F2-9559-2B0150002FC0}" destId="{B326B1F2-0D8B-46EB-A6B1-48C4829627E0}" srcOrd="0" destOrd="0" presId="urn:microsoft.com/office/officeart/2008/layout/CaptionedPictures"/>
    <dgm:cxn modelId="{7C06283B-154B-4E11-B0CD-56E5AC803213}" type="presParOf" srcId="{5AD1246F-2CD7-48F2-9559-2B0150002FC0}" destId="{F8868911-C9A5-4CE4-8865-4E08C293274B}" srcOrd="1" destOrd="0" presId="urn:microsoft.com/office/officeart/2008/layout/CaptionedPictures"/>
    <dgm:cxn modelId="{63D7605C-13C8-451D-B3AC-D494B483C586}" type="presParOf" srcId="{E12139EA-8FBB-49A8-BCE5-0FDE179037F2}" destId="{1A0A6F45-7035-4788-B9F7-E3042D751D0E}" srcOrd="1" destOrd="0" presId="urn:microsoft.com/office/officeart/2008/layout/CaptionedPictures"/>
    <dgm:cxn modelId="{842A3F93-5304-43DE-BBE0-988A681E1047}" type="presParOf" srcId="{E12139EA-8FBB-49A8-BCE5-0FDE179037F2}" destId="{92A33174-058B-4D17-B9DB-DC1EAAAFC2A3}" srcOrd="2" destOrd="0" presId="urn:microsoft.com/office/officeart/2008/layout/CaptionedPictures"/>
    <dgm:cxn modelId="{A26BBD6A-A421-42C9-AE54-E6E3E64C9940}" type="presParOf" srcId="{92A33174-058B-4D17-B9DB-DC1EAAAFC2A3}" destId="{EAF9549E-A938-4718-A3C8-E47C3969E41D}" srcOrd="0" destOrd="0" presId="urn:microsoft.com/office/officeart/2008/layout/CaptionedPictures"/>
    <dgm:cxn modelId="{B4C4C5DA-092A-4361-905F-112F058D8DDD}" type="presParOf" srcId="{92A33174-058B-4D17-B9DB-DC1EAAAFC2A3}" destId="{FFCB90D5-AF72-4ECE-BEA6-6EB502F2BF01}" srcOrd="1" destOrd="0" presId="urn:microsoft.com/office/officeart/2008/layout/CaptionedPictures"/>
    <dgm:cxn modelId="{24C44419-D68E-4F44-ABC2-F4F76C6624BB}" type="presParOf" srcId="{92A33174-058B-4D17-B9DB-DC1EAAAFC2A3}" destId="{DC4ACF24-6253-48DE-8D91-CAF9B054140A}" srcOrd="2" destOrd="0" presId="urn:microsoft.com/office/officeart/2008/layout/CaptionedPictures"/>
    <dgm:cxn modelId="{55D6A221-D31F-47C3-BDCC-4806CE8978D6}" type="presParOf" srcId="{DC4ACF24-6253-48DE-8D91-CAF9B054140A}" destId="{AC35FF13-FE4D-4015-A87E-3504FD995115}" srcOrd="0" destOrd="0" presId="urn:microsoft.com/office/officeart/2008/layout/CaptionedPictures"/>
    <dgm:cxn modelId="{BA100D27-6EB3-4418-9D3C-F053A58BD0D3}" type="presParOf" srcId="{DC4ACF24-6253-48DE-8D91-CAF9B054140A}" destId="{DEC6C3A8-5200-414E-B66A-11B39AEE7FAA}" srcOrd="1" destOrd="0" presId="urn:microsoft.com/office/officeart/2008/layout/CaptionedPicture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993DCE-BB7E-4D4A-A9F1-893F2F6C0109}">
      <dsp:nvSpPr>
        <dsp:cNvPr id="0" name=""/>
        <dsp:cNvSpPr/>
      </dsp:nvSpPr>
      <dsp:spPr>
        <a:xfrm>
          <a:off x="4039" y="212714"/>
          <a:ext cx="3416897" cy="401987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3236B0-843C-4728-AFCD-F5062CC55FF1}">
      <dsp:nvSpPr>
        <dsp:cNvPr id="0" name=""/>
        <dsp:cNvSpPr/>
      </dsp:nvSpPr>
      <dsp:spPr>
        <a:xfrm>
          <a:off x="0" y="0"/>
          <a:ext cx="3075207" cy="2612921"/>
        </a:xfrm>
        <a:prstGeom prst="rect">
          <a:avLst/>
        </a:prstGeom>
        <a:blipFill rotWithShape="1">
          <a:blip xmlns:r="http://schemas.openxmlformats.org/officeDocument/2006/relationships" r:embed="rId1"/>
          <a:srcRect/>
          <a:stretch>
            <a:fillRect l="-14000" r="-1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26B1F2-0D8B-46EB-A6B1-48C4829627E0}">
      <dsp:nvSpPr>
        <dsp:cNvPr id="0" name=""/>
        <dsp:cNvSpPr/>
      </dsp:nvSpPr>
      <dsp:spPr>
        <a:xfrm>
          <a:off x="174884" y="3388451"/>
          <a:ext cx="3075207" cy="68334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READING</a:t>
          </a:r>
        </a:p>
      </dsp:txBody>
      <dsp:txXfrm>
        <a:off x="174884" y="3388451"/>
        <a:ext cx="3075207" cy="683347"/>
      </dsp:txXfrm>
    </dsp:sp>
    <dsp:sp modelId="{F8868911-C9A5-4CE4-8865-4E08C293274B}">
      <dsp:nvSpPr>
        <dsp:cNvPr id="0" name=""/>
        <dsp:cNvSpPr/>
      </dsp:nvSpPr>
      <dsp:spPr>
        <a:xfrm>
          <a:off x="174884" y="2986431"/>
          <a:ext cx="3075207" cy="4020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/>
        </a:p>
      </dsp:txBody>
      <dsp:txXfrm>
        <a:off x="174884" y="2986431"/>
        <a:ext cx="3075207" cy="402020"/>
      </dsp:txXfrm>
    </dsp:sp>
    <dsp:sp modelId="{EAF9549E-A938-4718-A3C8-E47C3969E41D}">
      <dsp:nvSpPr>
        <dsp:cNvPr id="0" name=""/>
        <dsp:cNvSpPr/>
      </dsp:nvSpPr>
      <dsp:spPr>
        <a:xfrm>
          <a:off x="4101157" y="212714"/>
          <a:ext cx="3416897" cy="401987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CB90D5-AF72-4ECE-BEA6-6EB502F2BF01}">
      <dsp:nvSpPr>
        <dsp:cNvPr id="0" name=""/>
        <dsp:cNvSpPr/>
      </dsp:nvSpPr>
      <dsp:spPr>
        <a:xfrm>
          <a:off x="4357739" y="105398"/>
          <a:ext cx="3075207" cy="2612921"/>
        </a:xfrm>
        <a:prstGeom prst="rect">
          <a:avLst/>
        </a:prstGeom>
        <a:blipFill rotWithShape="1">
          <a:blip xmlns:r="http://schemas.openxmlformats.org/officeDocument/2006/relationships"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70" b="93345" l="3333" r="100000">
                        <a14:foregroundMark x1="14333" y1="58723" x2="14333" y2="58723"/>
                        <a14:foregroundMark x1="7778" y1="55576" x2="7778" y2="55576"/>
                        <a14:foregroundMark x1="4889" y1="60522" x2="4889" y2="60522"/>
                        <a14:foregroundMark x1="5222" y1="64568" x2="5222" y2="64568"/>
                        <a14:foregroundMark x1="2667" y1="68076" x2="2667" y2="68076"/>
                        <a14:foregroundMark x1="4111" y1="71583" x2="4111" y2="71583"/>
                        <a14:foregroundMark x1="8556" y1="71583" x2="8556" y2="71583"/>
                        <a14:foregroundMark x1="11778" y1="67536" x2="11778" y2="67536"/>
                        <a14:foregroundMark x1="13889" y1="72212" x2="13889" y2="72212"/>
                        <a14:foregroundMark x1="12111" y1="75719" x2="12111" y2="75719"/>
                        <a14:foregroundMark x1="19778" y1="75450" x2="19778" y2="75450"/>
                        <a14:foregroundMark x1="23000" y1="70414" x2="23000" y2="70414"/>
                        <a14:foregroundMark x1="23333" y1="66906" x2="23333" y2="66906"/>
                        <a14:foregroundMark x1="21889" y1="73921" x2="21889" y2="73921"/>
                        <a14:foregroundMark x1="16889" y1="76259" x2="16889" y2="76259"/>
                        <a14:foregroundMark x1="22333" y1="75450" x2="22333" y2="75450"/>
                        <a14:foregroundMark x1="25222" y1="71583" x2="25222" y2="71583"/>
                        <a14:foregroundMark x1="24778" y1="75450" x2="24778" y2="75450"/>
                        <a14:foregroundMark x1="18667" y1="59892" x2="18667" y2="59892"/>
                        <a14:foregroundMark x1="11778" y1="59353" x2="11778" y2="59353"/>
                        <a14:foregroundMark x1="13889" y1="62230" x2="13889" y2="62230"/>
                        <a14:foregroundMark x1="16444" y1="62230" x2="16444" y2="62230"/>
                        <a14:foregroundMark x1="20444" y1="62860" x2="20444" y2="62860"/>
                        <a14:foregroundMark x1="23000" y1="61960" x2="23000" y2="61960"/>
                        <a14:foregroundMark x1="17222" y1="79856" x2="17222" y2="79856"/>
                        <a14:foregroundMark x1="30667" y1="75989" x2="30667" y2="75989"/>
                        <a14:foregroundMark x1="27778" y1="80126" x2="27778" y2="80126"/>
                        <a14:foregroundMark x1="25556" y1="81565" x2="25556" y2="81565"/>
                        <a14:foregroundMark x1="37556" y1="79227" x2="37556" y2="79227"/>
                        <a14:foregroundMark x1="49444" y1="76259" x2="49444" y2="76259"/>
                        <a14:foregroundMark x1="58556" y1="72482" x2="58556" y2="72482"/>
                        <a14:foregroundMark x1="73778" y1="64299" x2="73778" y2="64299"/>
                        <a14:foregroundMark x1="66556" y1="54406" x2="66556" y2="54406"/>
                        <a14:foregroundMark x1="68667" y1="49101" x2="68667" y2="49101"/>
                        <a14:foregroundMark x1="70889" y1="44694" x2="70889" y2="44694"/>
                        <a14:foregroundMark x1="76333" y1="35701" x2="76333" y2="35701"/>
                        <a14:foregroundMark x1="81444" y1="26888" x2="81444" y2="26888"/>
                        <a14:foregroundMark x1="85000" y1="23381" x2="85000" y2="23381"/>
                        <a14:foregroundMark x1="85778" y1="21942" x2="85778" y2="21942"/>
                        <a14:foregroundMark x1="87556" y1="20773" x2="87556" y2="20773"/>
                        <a14:foregroundMark x1="89333" y1="19335" x2="89333" y2="19335"/>
                        <a14:foregroundMark x1="91222" y1="20144" x2="91222" y2="20144"/>
                        <a14:foregroundMark x1="89000" y1="25180" x2="89000" y2="25180"/>
                        <a14:foregroundMark x1="85333" y1="29856" x2="85333" y2="29856"/>
                        <a14:foregroundMark x1="85778" y1="32194" x2="85778" y2="32194"/>
                        <a14:foregroundMark x1="96667" y1="16996" x2="96667" y2="16996"/>
                        <a14:foregroundMark x1="90778" y1="16996" x2="90778" y2="16996"/>
                        <a14:foregroundMark x1="80333" y1="18165" x2="80333" y2="18165"/>
                        <a14:foregroundMark x1="35333" y1="91187" x2="35333" y2="91187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 t="-23000" b="-2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35FF13-FE4D-4015-A87E-3504FD995115}">
      <dsp:nvSpPr>
        <dsp:cNvPr id="0" name=""/>
        <dsp:cNvSpPr/>
      </dsp:nvSpPr>
      <dsp:spPr>
        <a:xfrm>
          <a:off x="4272002" y="3388451"/>
          <a:ext cx="3075207" cy="683347"/>
        </a:xfrm>
        <a:prstGeom prst="rect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SPEAKING</a:t>
          </a:r>
        </a:p>
      </dsp:txBody>
      <dsp:txXfrm>
        <a:off x="4272002" y="3388451"/>
        <a:ext cx="3075207" cy="683347"/>
      </dsp:txXfrm>
    </dsp:sp>
    <dsp:sp modelId="{DEC6C3A8-5200-414E-B66A-11B39AEE7FAA}">
      <dsp:nvSpPr>
        <dsp:cNvPr id="0" name=""/>
        <dsp:cNvSpPr/>
      </dsp:nvSpPr>
      <dsp:spPr>
        <a:xfrm>
          <a:off x="4272002" y="2986431"/>
          <a:ext cx="3075207" cy="4020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/>
        </a:p>
      </dsp:txBody>
      <dsp:txXfrm>
        <a:off x="4272002" y="2986431"/>
        <a:ext cx="3075207" cy="4020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aptionedPictures">
  <dgm:title val=""/>
  <dgm:desc val=""/>
  <dgm:catLst>
    <dgm:cat type="picture" pri="5000"/>
    <dgm:cat type="pictureconvert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 val="1"/>
          <dgm:chPref val="1"/>
        </dgm:varLst>
        <dgm:alg type="composite">
          <dgm:param type="ar" val="0.85"/>
        </dgm:alg>
        <dgm:shape xmlns:r="http://schemas.openxmlformats.org/officeDocument/2006/relationships" r:blip="">
          <dgm:adjLst/>
        </dgm:shape>
        <dgm:constrLst>
          <dgm:constr type="l" for="ch" forName="Accent" refType="w" fact="0"/>
          <dgm:constr type="t" for="ch" forName="Accent" refType="h" fact="0"/>
          <dgm:constr type="w" for="ch" forName="Accent" refType="w"/>
          <dgm:constr type="h" for="ch" forName="Accent" refType="h"/>
          <dgm:constr type="l" for="ch" forName="Image" refType="w" fact="0.05"/>
          <dgm:constr type="t" for="ch" forName="Image" refType="h" fact="0.04"/>
          <dgm:constr type="w" for="ch" forName="Image" refType="w" fact="0.9"/>
          <dgm:constr type="h" for="ch" forName="Image" refType="h" fact="0.65"/>
          <dgm:constr type="l" for="ch" forName="ChildComposite" refType="w" fact="0.05"/>
          <dgm:constr type="t" for="ch" forName="ChildComposite" refType="h" fact="0.69"/>
          <dgm:constr type="w" for="ch" forName="ChildComposite" refType="w" fact="0.9"/>
          <dgm:constr type="h" for="ch" forName="ChildComposite" refType="h" fact="0.27"/>
        </dgm:constrLst>
        <dgm:layoutNode name="Accent" styleLbl="trAlignAcc1">
          <dgm:varLst>
            <dgm:chMax val="0"/>
            <dgm:chPref val="0"/>
          </dgm:varLst>
          <dgm:alg type="sp"/>
          <dgm:shape xmlns:r="http://schemas.openxmlformats.org/officeDocument/2006/relationships" type="rect" r:blip="">
            <dgm:adjLst/>
          </dgm:shape>
          <dgm:presOf/>
        </dgm:layoutNode>
        <dgm:layoutNode name="Image" styleLbl="alignImgPlace1">
          <dgm:varLst>
            <dgm:chMax val="0"/>
            <dgm:chPref val="0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Composite">
          <dgm:alg type="composite"/>
          <dgm:shape xmlns:r="http://schemas.openxmlformats.org/officeDocument/2006/relationships" r:blip="">
            <dgm:adjLst/>
          </dgm:shape>
          <dgm:choose name="Name4">
            <dgm:if name="Name5" axis="ch" ptType="node" func="cnt" op="gte" val="1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 fact="0.3704"/>
                <dgm:constr type="l" for="ch" forName="Child" refType="w" fact="0"/>
                <dgm:constr type="t" for="ch" forName="Child" refType="h" fact="0.3704"/>
                <dgm:constr type="w" for="ch" forName="Child" refType="w"/>
                <dgm:constr type="h" for="ch" forName="Child" refType="h" fact="0.6296"/>
              </dgm:constrLst>
            </dgm:if>
            <dgm:else name="Name6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/>
                <dgm:constr type="l" for="ch" forName="Child" refType="w" fact="0"/>
                <dgm:constr type="t" for="ch" forName="Child" refType="h" fact="0"/>
                <dgm:constr type="w" for="ch" forName="Child" refType="w" fact="0"/>
                <dgm:constr type="h" for="ch" forName="Child" refType="h" fact="0"/>
              </dgm:constrLst>
            </dgm:else>
          </dgm:choose>
          <dgm:layoutNode name="Child" styleLbl="node1">
            <dgm:varLst>
              <dgm:chMax val="0"/>
              <dgm:chPref val="0"/>
              <dgm:bulletEnabled val="1"/>
            </dgm:varLst>
            <dgm:choose name="Name7">
              <dgm:if name="Name8" axis="ch" ptType="node" func="cnt" op="gt" val="1">
                <dgm:alg type="tx">
                  <dgm:param type="parTxLTRAlign" val="l"/>
                  <dgm:param type="parTxRTLAlign" val="r"/>
                  <dgm:param type="txAnchorVert" val="mid"/>
                  <dgm:param type="txAnchorVertCh" val="mid"/>
                </dgm:alg>
              </dgm:if>
              <dgm:else name="Name9">
                <dgm:alg type="tx">
                  <dgm:param type="parTxLTRAlign" val="ctr"/>
                  <dgm:param type="parTxRTLAlign" val="ctr"/>
                  <dgm:param type="shpTxLTRAlignCh" val="l"/>
                  <dgm:param type="shpTxRTLAlignCh" val="r"/>
                  <dgm:param type="txAnchorVert" val="mid"/>
                  <dgm:param type="txAnchorVertCh" val="mid"/>
                </dgm:alg>
              </dgm:else>
            </dgm:choose>
            <dgm:choose name="Name10">
              <dgm:if name="Name11" axis="ch" ptType="node" func="cnt" op="gte" val="1">
                <dgm:shape xmlns:r="http://schemas.openxmlformats.org/officeDocument/2006/relationships" type="rect" r:blip="">
                  <dgm:adjLst/>
                </dgm:shape>
              </dgm:if>
              <dgm:else name="Name12">
                <dgm:shape xmlns:r="http://schemas.openxmlformats.org/officeDocument/2006/relationships" type="rect" r:blip="" hideGeom="1">
                  <dgm:adjLst/>
                </dgm:shape>
              </dgm:else>
            </dgm:choose>
            <dgm:choose name="Name13">
              <dgm:if name="Name14" axis="ch" ptType="node" func="cnt" op="gte" val="1">
                <dgm:presOf axis="des" ptType="node"/>
              </dgm:if>
              <dgm:else name="Name15">
                <dgm:presOf/>
              </dgm:else>
            </dgm:choose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Parent" styleLbl="revTx">
            <dgm:varLst>
              <dgm:chMax val="1"/>
              <dgm:chPref val="0"/>
              <dgm:bulletEnabled val="1"/>
            </dgm:varLst>
            <dgm:alg type="tx">
              <dgm:param type="shpTxLTRAlignCh" val="ctr"/>
              <dgm:param type="txAnchorVert" val="mid"/>
            </dgm:alg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11/14/22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9212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1232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1232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185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1566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4613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148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2116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041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Lucky numbers: 1,4,8</a:t>
            </a:r>
          </a:p>
          <a:p>
            <a:r>
              <a:rPr lang="en-US"/>
              <a:t>Number 2: Question 1</a:t>
            </a:r>
          </a:p>
          <a:p>
            <a:r>
              <a:rPr lang="en-US"/>
              <a:t>Number 3: Question 2</a:t>
            </a:r>
          </a:p>
          <a:p>
            <a:r>
              <a:rPr lang="en-US"/>
              <a:t>Number 5: Question 3</a:t>
            </a:r>
          </a:p>
          <a:p>
            <a:r>
              <a:rPr lang="en-US"/>
              <a:t>Number 6: Question 4</a:t>
            </a:r>
          </a:p>
          <a:p>
            <a:r>
              <a:rPr lang="en-US"/>
              <a:t>Number 7: Question 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6635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5371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11/14/22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11/14/22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11/14/22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11/14/22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11/14/22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11/14/22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11/14/22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11/14/22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11/14/22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11/14/22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11/14/22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11/14/22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notesSlide" Target="../notesSlides/notesSlid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3" Type="http://schemas.openxmlformats.org/officeDocument/2006/relationships/slide" Target="slide20.xml"/><Relationship Id="rId7" Type="http://schemas.openxmlformats.org/officeDocument/2006/relationships/slide" Target="slide17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1.xml"/><Relationship Id="rId11" Type="http://schemas.openxmlformats.org/officeDocument/2006/relationships/slide" Target="slide23.xml"/><Relationship Id="rId5" Type="http://schemas.openxmlformats.org/officeDocument/2006/relationships/slide" Target="slide16.xml"/><Relationship Id="rId10" Type="http://schemas.openxmlformats.org/officeDocument/2006/relationships/slide" Target="slide22.xml"/><Relationship Id="rId4" Type="http://schemas.openxmlformats.org/officeDocument/2006/relationships/slide" Target="slide15.xml"/><Relationship Id="rId9" Type="http://schemas.openxmlformats.org/officeDocument/2006/relationships/slide" Target="slide1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slide" Target="slide14.xm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slide" Target="slide14.xml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slide" Target="slide14.xml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23.png"/><Relationship Id="rId4" Type="http://schemas.microsoft.com/office/2007/relationships/hdphoto" Target="../media/hdphoto2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23.png"/><Relationship Id="rId4" Type="http://schemas.microsoft.com/office/2007/relationships/hdphoto" Target="../media/hdphoto2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951" y="0"/>
            <a:ext cx="12090400" cy="6858000"/>
          </a:xfrm>
          <a:prstGeom prst="rect">
            <a:avLst/>
          </a:prstGeom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85868" y="512583"/>
            <a:ext cx="7274035" cy="769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7" tIns="45714" rIns="91427" bIns="45714">
            <a:spAutoFit/>
          </a:bodyPr>
          <a:lstStyle/>
          <a:p>
            <a:r>
              <a:rPr lang="en-GB" sz="4400" b="1" dirty="0">
                <a:solidFill>
                  <a:srgbClr val="7030A0"/>
                </a:solidFill>
                <a:latin typeface="VNI-Ariston" pitchFamily="2" charset="0"/>
              </a:rPr>
              <a:t>Hello every one !!!</a:t>
            </a:r>
            <a:endParaRPr lang="en-US" sz="4400" b="1" dirty="0">
              <a:solidFill>
                <a:srgbClr val="7030A0"/>
              </a:solidFill>
              <a:latin typeface="VNI-Aristo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9845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5548458"/>
              </p:ext>
            </p:extLst>
          </p:nvPr>
        </p:nvGraphicFramePr>
        <p:xfrm>
          <a:off x="1042995" y="1191170"/>
          <a:ext cx="8158155" cy="37367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119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462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 b="1" dirty="0">
                          <a:solidFill>
                            <a:srgbClr val="00A9A5"/>
                          </a:solidFill>
                        </a:rPr>
                        <a:t>New words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 b="1" dirty="0">
                          <a:solidFill>
                            <a:srgbClr val="00A9A5"/>
                          </a:solidFill>
                        </a:rPr>
                        <a:t>Meaning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err="1">
                          <a:solidFill>
                            <a:schemeClr val="tx1"/>
                          </a:solidFill>
                        </a:rPr>
                        <a:t>nghệ</a:t>
                      </a:r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tx1"/>
                          </a:solidFill>
                        </a:rPr>
                        <a:t>thuật</a:t>
                      </a:r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tx1"/>
                          </a:solidFill>
                        </a:rPr>
                        <a:t>múa</a:t>
                      </a:r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tx1"/>
                          </a:solidFill>
                        </a:rPr>
                        <a:t>rối</a:t>
                      </a:r>
                      <a:endParaRPr 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err="1">
                          <a:solidFill>
                            <a:schemeClr val="tx1"/>
                          </a:solidFill>
                        </a:rPr>
                        <a:t>sợi</a:t>
                      </a:r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tx1"/>
                          </a:solidFill>
                        </a:rPr>
                        <a:t>dây</a:t>
                      </a:r>
                      <a:endParaRPr 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err="1">
                          <a:solidFill>
                            <a:schemeClr val="tx1"/>
                          </a:solidFill>
                        </a:rPr>
                        <a:t>kiểm</a:t>
                      </a:r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tx1"/>
                          </a:solidFill>
                        </a:rPr>
                        <a:t>soát</a:t>
                      </a:r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3200" b="1" dirty="0" err="1">
                          <a:solidFill>
                            <a:schemeClr val="tx1"/>
                          </a:solidFill>
                        </a:rPr>
                        <a:t>điều</a:t>
                      </a:r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tx1"/>
                          </a:solidFill>
                        </a:rPr>
                        <a:t>khiển</a:t>
                      </a:r>
                      <a:endParaRPr 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err="1"/>
                        <a:t>trồng</a:t>
                      </a:r>
                      <a:r>
                        <a:rPr lang="en-US" sz="3200" b="1" dirty="0"/>
                        <a:t> </a:t>
                      </a:r>
                      <a:r>
                        <a:rPr lang="en-US" sz="3200" b="1" dirty="0" err="1"/>
                        <a:t>lúa</a:t>
                      </a:r>
                      <a:endParaRPr lang="en-US" sz="3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9277" y="51272"/>
            <a:ext cx="5198523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 </a:t>
            </a:r>
            <a:r>
              <a:rPr lang="en-US" sz="3200" b="1" i="1" u="sng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Checking vocabulary:</a:t>
            </a:r>
          </a:p>
        </p:txBody>
      </p:sp>
      <p:sp>
        <p:nvSpPr>
          <p:cNvPr id="2" name="Rectangle 1"/>
          <p:cNvSpPr/>
          <p:nvPr/>
        </p:nvSpPr>
        <p:spPr>
          <a:xfrm>
            <a:off x="1054871" y="1984802"/>
            <a:ext cx="253845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en-US" sz="3200" b="1" dirty="0">
                <a:solidFill>
                  <a:prstClr val="black"/>
                </a:solidFill>
              </a:rPr>
              <a:t>- puppetry (n)</a:t>
            </a:r>
          </a:p>
        </p:txBody>
      </p:sp>
      <p:sp>
        <p:nvSpPr>
          <p:cNvPr id="3" name="Rectangle 2"/>
          <p:cNvSpPr/>
          <p:nvPr/>
        </p:nvSpPr>
        <p:spPr>
          <a:xfrm>
            <a:off x="1114333" y="2634813"/>
            <a:ext cx="193373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en-US" sz="3200" b="1" dirty="0">
                <a:solidFill>
                  <a:prstClr val="black"/>
                </a:solidFill>
              </a:rPr>
              <a:t>- string (n)</a:t>
            </a:r>
          </a:p>
        </p:txBody>
      </p:sp>
      <p:sp>
        <p:nvSpPr>
          <p:cNvPr id="4" name="Rectangle 3"/>
          <p:cNvSpPr/>
          <p:nvPr/>
        </p:nvSpPr>
        <p:spPr>
          <a:xfrm>
            <a:off x="1042995" y="3342202"/>
            <a:ext cx="215841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en-US" sz="3200" b="1" dirty="0">
                <a:solidFill>
                  <a:prstClr val="black"/>
                </a:solidFill>
              </a:rPr>
              <a:t>- control (v)</a:t>
            </a:r>
          </a:p>
        </p:txBody>
      </p:sp>
      <p:sp>
        <p:nvSpPr>
          <p:cNvPr id="5" name="Rectangle 4"/>
          <p:cNvSpPr/>
          <p:nvPr/>
        </p:nvSpPr>
        <p:spPr>
          <a:xfrm>
            <a:off x="1092830" y="4042202"/>
            <a:ext cx="3796039" cy="7546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3200" b="1" dirty="0">
                <a:solidFill>
                  <a:prstClr val="black"/>
                </a:solidFill>
              </a:rPr>
              <a:t>- rice farming (</a:t>
            </a:r>
            <a:r>
              <a:rPr lang="en-US" sz="3200" b="1" dirty="0" err="1">
                <a:solidFill>
                  <a:prstClr val="black"/>
                </a:solidFill>
              </a:rPr>
              <a:t>n.phr</a:t>
            </a:r>
            <a:r>
              <a:rPr lang="en-US" sz="3200" b="1" dirty="0">
                <a:solidFill>
                  <a:prstClr val="black"/>
                </a:solidFill>
              </a:rPr>
              <a:t>) </a:t>
            </a:r>
            <a:endParaRPr lang="en-US" sz="3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525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33106" y="37624"/>
            <a:ext cx="2536351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I. READING </a:t>
            </a:r>
          </a:p>
        </p:txBody>
      </p:sp>
      <p:pic>
        <p:nvPicPr>
          <p:cNvPr id="10" name="Picture 4" descr="Investigating Authentic Questions — Learning in Hand with Tony Vincen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9123" y="90447"/>
            <a:ext cx="1722801" cy="1086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0E82EA46-ACDA-4043-A4ED-0EC3426FD0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69910" y="1860192"/>
            <a:ext cx="1962740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1" name="Picture 10"/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12258" y="1371599"/>
            <a:ext cx="7728156" cy="389357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11309" y="761264"/>
            <a:ext cx="101747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  <a:latin typeface="OpenSans"/>
              </a:rPr>
              <a:t>1. Look at the pictures. Discuss the questions below with a partner. 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487561" y="5235686"/>
            <a:ext cx="799854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/>
              <a:t>1/ </a:t>
            </a:r>
            <a:r>
              <a:rPr lang="en-GB" sz="2800" b="1" i="1" dirty="0">
                <a:solidFill>
                  <a:srgbClr val="0070C0"/>
                </a:solidFill>
              </a:rPr>
              <a:t>- The first picture shows a water puppet show.</a:t>
            </a:r>
          </a:p>
          <a:p>
            <a:r>
              <a:rPr lang="en-GB" sz="2800" b="1" i="1" dirty="0">
                <a:solidFill>
                  <a:srgbClr val="0070C0"/>
                </a:solidFill>
              </a:rPr>
              <a:t>    - The second picture is the </a:t>
            </a:r>
            <a:r>
              <a:rPr lang="en-GB" sz="2800" b="1" i="1" dirty="0" err="1">
                <a:solidFill>
                  <a:srgbClr val="0070C0"/>
                </a:solidFill>
              </a:rPr>
              <a:t>Quan</a:t>
            </a:r>
            <a:r>
              <a:rPr lang="en-GB" sz="2800" b="1" i="1" dirty="0">
                <a:solidFill>
                  <a:srgbClr val="0070C0"/>
                </a:solidFill>
              </a:rPr>
              <a:t> </a:t>
            </a:r>
            <a:r>
              <a:rPr lang="en-GB" sz="2800" b="1" i="1" dirty="0" err="1">
                <a:solidFill>
                  <a:srgbClr val="0070C0"/>
                </a:solidFill>
              </a:rPr>
              <a:t>Ho</a:t>
            </a:r>
            <a:r>
              <a:rPr lang="en-GB" sz="2800" b="1" i="1" dirty="0">
                <a:solidFill>
                  <a:srgbClr val="0070C0"/>
                </a:solidFill>
              </a:rPr>
              <a:t> singing.</a:t>
            </a:r>
          </a:p>
        </p:txBody>
      </p:sp>
      <p:sp>
        <p:nvSpPr>
          <p:cNvPr id="9" name="Rectangle 8"/>
          <p:cNvSpPr/>
          <p:nvPr/>
        </p:nvSpPr>
        <p:spPr>
          <a:xfrm>
            <a:off x="2477733" y="6217999"/>
            <a:ext cx="25935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2800" b="1" i="1" dirty="0"/>
              <a:t>2/ </a:t>
            </a:r>
            <a:r>
              <a:rPr lang="en-GB" sz="2800" b="1" i="1" dirty="0">
                <a:solidFill>
                  <a:srgbClr val="0070C0"/>
                </a:solidFill>
              </a:rPr>
              <a:t>  Yes/ No …….</a:t>
            </a:r>
          </a:p>
        </p:txBody>
      </p:sp>
    </p:spTree>
    <p:extLst>
      <p:ext uri="{BB962C8B-B14F-4D97-AF65-F5344CB8AC3E}">
        <p14:creationId xmlns:p14="http://schemas.microsoft.com/office/powerpoint/2010/main" val="3720566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827501" y="320470"/>
            <a:ext cx="10729376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cs typeface="Arial" panose="020B0604020202020204" pitchFamily="34" charset="0"/>
              </a:rPr>
              <a:t>Read the email and match the highlighted words with their meanings. </a:t>
            </a:r>
            <a:endParaRPr lang="en-US" sz="2400" b="1" dirty="0">
              <a:solidFill>
                <a:srgbClr val="FF0000"/>
              </a:solidFill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72110" y="320470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24895" y="21783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C400134-5D9F-44BE-B261-0FE8E8F82A14}"/>
              </a:ext>
            </a:extLst>
          </p:cNvPr>
          <p:cNvSpPr txBox="1"/>
          <p:nvPr/>
        </p:nvSpPr>
        <p:spPr>
          <a:xfrm>
            <a:off x="9376176" y="1289963"/>
            <a:ext cx="2857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sym typeface="Wingdings" panose="05000000000000000000" pitchFamily="2" charset="2"/>
              </a:rPr>
              <a:t> </a:t>
            </a:r>
            <a:r>
              <a:rPr lang="en-US" sz="2800" dirty="0">
                <a:solidFill>
                  <a:srgbClr val="FF0000"/>
                </a:solidFill>
              </a:rPr>
              <a:t>performed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15479CD-54C1-4D54-9F11-FB46C9745587}"/>
              </a:ext>
            </a:extLst>
          </p:cNvPr>
          <p:cNvSpPr txBox="1"/>
          <p:nvPr/>
        </p:nvSpPr>
        <p:spPr>
          <a:xfrm>
            <a:off x="9376176" y="1749364"/>
            <a:ext cx="2857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sym typeface="Wingdings" panose="05000000000000000000" pitchFamily="2" charset="2"/>
              </a:rPr>
              <a:t> traditional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83E3F83-9A77-442D-90E6-63C57EF6627E}"/>
              </a:ext>
            </a:extLst>
          </p:cNvPr>
          <p:cNvSpPr txBox="1"/>
          <p:nvPr/>
        </p:nvSpPr>
        <p:spPr>
          <a:xfrm>
            <a:off x="9376176" y="2209963"/>
            <a:ext cx="2857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sym typeface="Wingdings" panose="05000000000000000000" pitchFamily="2" charset="2"/>
              </a:rPr>
              <a:t> </a:t>
            </a:r>
            <a:r>
              <a:rPr lang="en-US" sz="2800" dirty="0">
                <a:solidFill>
                  <a:srgbClr val="FF0000"/>
                </a:solidFill>
              </a:rPr>
              <a:t>fantastic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9D196BD-24B6-46AD-AC2B-F46AF4E0FCE9}"/>
              </a:ext>
            </a:extLst>
          </p:cNvPr>
          <p:cNvSpPr txBox="1"/>
          <p:nvPr/>
        </p:nvSpPr>
        <p:spPr>
          <a:xfrm>
            <a:off x="9376176" y="2667292"/>
            <a:ext cx="2857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sym typeface="Wingdings" panose="05000000000000000000" pitchFamily="2" charset="2"/>
              </a:rPr>
              <a:t> </a:t>
            </a:r>
            <a:r>
              <a:rPr lang="en-US" sz="2800" dirty="0">
                <a:solidFill>
                  <a:srgbClr val="FF0000"/>
                </a:solidFill>
              </a:rPr>
              <a:t>festival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5"/>
          <a:srcRect l="3748" t="1155" r="2150" b="1249"/>
          <a:stretch/>
        </p:blipFill>
        <p:spPr>
          <a:xfrm>
            <a:off x="523412" y="870361"/>
            <a:ext cx="4905837" cy="5687601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5761445" y="1357777"/>
            <a:ext cx="3632276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15C47"/>
                </a:solidFill>
              </a:rPr>
              <a:t>1.</a:t>
            </a:r>
            <a:r>
              <a:rPr lang="en-US" sz="2800" dirty="0"/>
              <a:t> showed or presented</a:t>
            </a:r>
          </a:p>
          <a:p>
            <a:r>
              <a:rPr lang="en-US" sz="2800" b="1" dirty="0">
                <a:solidFill>
                  <a:srgbClr val="F15C47"/>
                </a:solidFill>
              </a:rPr>
              <a:t>2.</a:t>
            </a:r>
            <a:r>
              <a:rPr lang="en-US" sz="2800" dirty="0">
                <a:solidFill>
                  <a:srgbClr val="F15C47"/>
                </a:solidFill>
              </a:rPr>
              <a:t> </a:t>
            </a:r>
            <a:r>
              <a:rPr lang="en-US" sz="2800" dirty="0"/>
              <a:t>following tradition</a:t>
            </a:r>
          </a:p>
          <a:p>
            <a:r>
              <a:rPr lang="en-US" sz="2800" b="1" dirty="0">
                <a:solidFill>
                  <a:srgbClr val="F15C47"/>
                </a:solidFill>
              </a:rPr>
              <a:t>3. </a:t>
            </a:r>
            <a:r>
              <a:rPr lang="en-US" sz="2800" dirty="0"/>
              <a:t>nice, interesting</a:t>
            </a:r>
          </a:p>
          <a:p>
            <a:r>
              <a:rPr lang="en-US" sz="2800" b="1" dirty="0">
                <a:solidFill>
                  <a:srgbClr val="F15C47"/>
                </a:solidFill>
              </a:rPr>
              <a:t>4. </a:t>
            </a:r>
            <a:r>
              <a:rPr lang="en-US" sz="2800" dirty="0"/>
              <a:t>event or celebration</a:t>
            </a:r>
            <a:endParaRPr lang="en-GB" sz="2800" dirty="0"/>
          </a:p>
        </p:txBody>
      </p:sp>
      <p:pic>
        <p:nvPicPr>
          <p:cNvPr id="3" name="to-suefastmailcom-subje1657081587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726034" y="15852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82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5617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90566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9" grpId="0"/>
      <p:bldP spid="10" grpId="0"/>
      <p:bldP spid="13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26018" y="388231"/>
            <a:ext cx="7732220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cs typeface="Arial" panose="020B0604020202020204" pitchFamily="34" charset="0"/>
              </a:rPr>
              <a:t>Read the email again and answer the questions. </a:t>
            </a:r>
            <a:endParaRPr lang="en-US" sz="2800" b="1" dirty="0">
              <a:solidFill>
                <a:srgbClr val="FF0000"/>
              </a:solidFill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30104" y="403045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2889" y="30040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7B4D06E-93DA-421F-B2B2-A7612FDA9667}"/>
              </a:ext>
            </a:extLst>
          </p:cNvPr>
          <p:cNvSpPr txBox="1"/>
          <p:nvPr/>
        </p:nvSpPr>
        <p:spPr>
          <a:xfrm>
            <a:off x="932708" y="992149"/>
            <a:ext cx="1021154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hronicaPro-Book"/>
              </a:rPr>
              <a:t>1. Who went to see a water puppet show yesterday?</a:t>
            </a:r>
          </a:p>
          <a:p>
            <a:r>
              <a:rPr lang="en-US" sz="2800" dirty="0">
                <a:latin typeface="ChronicaPro-Book"/>
              </a:rPr>
              <a:t>2. Where did the artists perform the show?</a:t>
            </a:r>
          </a:p>
          <a:p>
            <a:r>
              <a:rPr lang="en-US" sz="2800" dirty="0">
                <a:latin typeface="ChronicaPro-Book"/>
              </a:rPr>
              <a:t>3. Who controlled the puppets?</a:t>
            </a:r>
          </a:p>
          <a:p>
            <a:r>
              <a:rPr lang="en-US" sz="2800" dirty="0">
                <a:latin typeface="ChronicaPro-Book"/>
              </a:rPr>
              <a:t>4. What are water puppet shows normally about?</a:t>
            </a:r>
          </a:p>
          <a:p>
            <a:r>
              <a:rPr lang="en-US" sz="2800" dirty="0">
                <a:latin typeface="ChronicaPro-Book"/>
              </a:rPr>
              <a:t>5. Is water puppetry a traditional Vietnamese art form?</a:t>
            </a: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0297" y="3757613"/>
            <a:ext cx="6456362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56201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95911" y="1825625"/>
            <a:ext cx="8362944" cy="4351338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304" y="0"/>
            <a:ext cx="124158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71814" y="771526"/>
            <a:ext cx="7215186" cy="995056"/>
          </a:xfrm>
          <a:prstGeom prst="rect">
            <a:avLst/>
          </a:prstGeom>
          <a:noFill/>
        </p:spPr>
        <p:txBody>
          <a:bodyPr wrap="square" lIns="91427" tIns="45714" rIns="91427" bIns="45714" rtlCol="0">
            <a:prstTxWarp prst="textWave1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6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LUCKY NUMBER!</a:t>
            </a:r>
          </a:p>
        </p:txBody>
      </p:sp>
      <p:sp>
        <p:nvSpPr>
          <p:cNvPr id="6" name="Oval 5">
            <a:hlinkClick r:id="rId3" action="ppaction://hlinksldjump"/>
          </p:cNvPr>
          <p:cNvSpPr/>
          <p:nvPr/>
        </p:nvSpPr>
        <p:spPr>
          <a:xfrm>
            <a:off x="928688" y="2132289"/>
            <a:ext cx="1551250" cy="1440160"/>
          </a:xfrm>
          <a:prstGeom prst="ellipse">
            <a:avLst/>
          </a:prstGeom>
          <a:solidFill>
            <a:srgbClr val="00808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27" tIns="45714" rIns="91427" bIns="45714" rtlCol="0" anchor="ctr"/>
          <a:lstStyle/>
          <a:p>
            <a:pPr algn="ctr"/>
            <a:r>
              <a:rPr lang="en-US" sz="4400" b="1" dirty="0"/>
              <a:t>1</a:t>
            </a:r>
          </a:p>
        </p:txBody>
      </p:sp>
      <p:sp>
        <p:nvSpPr>
          <p:cNvPr id="7" name="Oval 6">
            <a:hlinkClick r:id="rId4" action="ppaction://hlinksldjump"/>
          </p:cNvPr>
          <p:cNvSpPr/>
          <p:nvPr/>
        </p:nvSpPr>
        <p:spPr>
          <a:xfrm>
            <a:off x="3251586" y="2179451"/>
            <a:ext cx="1551250" cy="1440160"/>
          </a:xfrm>
          <a:prstGeom prst="ellipse">
            <a:avLst/>
          </a:prstGeom>
          <a:solidFill>
            <a:srgbClr val="87D5D9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27" tIns="45714" rIns="91427" bIns="45714" rtlCol="0" anchor="ctr"/>
          <a:lstStyle/>
          <a:p>
            <a:pPr algn="ctr"/>
            <a:r>
              <a:rPr lang="en-US" sz="4400" b="1" dirty="0"/>
              <a:t>2</a:t>
            </a:r>
          </a:p>
        </p:txBody>
      </p:sp>
      <p:sp>
        <p:nvSpPr>
          <p:cNvPr id="8" name="Oval 7">
            <a:hlinkClick r:id="rId5" action="ppaction://hlinksldjump"/>
          </p:cNvPr>
          <p:cNvSpPr/>
          <p:nvPr/>
        </p:nvSpPr>
        <p:spPr>
          <a:xfrm>
            <a:off x="5771343" y="2179451"/>
            <a:ext cx="1551250" cy="144016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27" tIns="45714" rIns="91427" bIns="45714" rtlCol="0" anchor="ctr"/>
          <a:lstStyle/>
          <a:p>
            <a:pPr algn="ctr"/>
            <a:r>
              <a:rPr lang="en-US" sz="4400" b="1" dirty="0"/>
              <a:t>3</a:t>
            </a:r>
          </a:p>
        </p:txBody>
      </p:sp>
      <p:sp>
        <p:nvSpPr>
          <p:cNvPr id="9" name="Oval 8">
            <a:hlinkClick r:id="rId6" action="ppaction://hlinksldjump"/>
          </p:cNvPr>
          <p:cNvSpPr/>
          <p:nvPr/>
        </p:nvSpPr>
        <p:spPr>
          <a:xfrm>
            <a:off x="8292838" y="2164332"/>
            <a:ext cx="1551250" cy="1440160"/>
          </a:xfrm>
          <a:prstGeom prst="ellipse">
            <a:avLst/>
          </a:prstGeom>
          <a:solidFill>
            <a:srgbClr val="00B05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27" tIns="45714" rIns="91427" bIns="45714" rtlCol="0" anchor="ctr"/>
          <a:lstStyle/>
          <a:p>
            <a:pPr algn="ctr"/>
            <a:r>
              <a:rPr lang="en-US" sz="4400" b="1" dirty="0"/>
              <a:t>4</a:t>
            </a:r>
          </a:p>
        </p:txBody>
      </p:sp>
      <p:sp>
        <p:nvSpPr>
          <p:cNvPr id="10" name="Oval 9">
            <a:hlinkClick r:id="rId7" action="ppaction://hlinksldjump"/>
          </p:cNvPr>
          <p:cNvSpPr/>
          <p:nvPr/>
        </p:nvSpPr>
        <p:spPr>
          <a:xfrm>
            <a:off x="1211185" y="3889081"/>
            <a:ext cx="1551250" cy="144016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27" tIns="45714" rIns="91427" bIns="45714" rtlCol="0" anchor="ctr"/>
          <a:lstStyle/>
          <a:p>
            <a:pPr algn="ctr"/>
            <a:r>
              <a:rPr lang="en-US" sz="4400" b="1" dirty="0"/>
              <a:t>5</a:t>
            </a:r>
          </a:p>
        </p:txBody>
      </p:sp>
      <p:sp>
        <p:nvSpPr>
          <p:cNvPr id="11" name="Oval 10">
            <a:hlinkClick r:id="rId8" action="ppaction://hlinksldjump"/>
          </p:cNvPr>
          <p:cNvSpPr/>
          <p:nvPr/>
        </p:nvSpPr>
        <p:spPr>
          <a:xfrm>
            <a:off x="3545537" y="4003379"/>
            <a:ext cx="1551250" cy="144016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27" tIns="45714" rIns="91427" bIns="45714" rtlCol="0" anchor="ctr"/>
          <a:lstStyle/>
          <a:p>
            <a:pPr algn="ctr"/>
            <a:r>
              <a:rPr lang="en-US" sz="4400" b="1" dirty="0"/>
              <a:t>6</a:t>
            </a:r>
          </a:p>
        </p:txBody>
      </p:sp>
      <p:sp>
        <p:nvSpPr>
          <p:cNvPr id="12" name="Oval 11">
            <a:hlinkClick r:id="rId9" action="ppaction://hlinksldjump"/>
          </p:cNvPr>
          <p:cNvSpPr/>
          <p:nvPr/>
        </p:nvSpPr>
        <p:spPr>
          <a:xfrm>
            <a:off x="5771343" y="4003379"/>
            <a:ext cx="1551250" cy="1440160"/>
          </a:xfrm>
          <a:prstGeom prst="ellipse">
            <a:avLst/>
          </a:prstGeom>
          <a:solidFill>
            <a:srgbClr val="F47A69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1427" tIns="45714" rIns="91427" bIns="45714" rtlCol="0" anchor="ctr"/>
          <a:lstStyle/>
          <a:p>
            <a:pPr algn="ctr"/>
            <a:r>
              <a:rPr lang="en-US" sz="4400" b="1" dirty="0"/>
              <a:t>7</a:t>
            </a:r>
          </a:p>
        </p:txBody>
      </p:sp>
      <p:sp>
        <p:nvSpPr>
          <p:cNvPr id="13" name="Oval 12">
            <a:hlinkClick r:id="rId10" action="ppaction://hlinksldjump"/>
          </p:cNvPr>
          <p:cNvSpPr/>
          <p:nvPr/>
        </p:nvSpPr>
        <p:spPr>
          <a:xfrm>
            <a:off x="7989036" y="3946227"/>
            <a:ext cx="1551250" cy="1440160"/>
          </a:xfrm>
          <a:prstGeom prst="ellipse">
            <a:avLst/>
          </a:prstGeom>
          <a:solidFill>
            <a:srgbClr val="7030A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1427" tIns="45714" rIns="91427" bIns="45714" rtlCol="0" anchor="ctr"/>
          <a:lstStyle/>
          <a:p>
            <a:pPr algn="ctr"/>
            <a:r>
              <a:rPr lang="en-GB" sz="4400" b="1" dirty="0">
                <a:solidFill>
                  <a:schemeClr val="bg1"/>
                </a:solidFill>
              </a:rPr>
              <a:t>8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14" name="Right Arrow 13">
            <a:hlinkClick r:id="rId11" action="ppaction://hlinksldjump"/>
          </p:cNvPr>
          <p:cNvSpPr/>
          <p:nvPr/>
        </p:nvSpPr>
        <p:spPr>
          <a:xfrm>
            <a:off x="8386763" y="6443663"/>
            <a:ext cx="617406" cy="414337"/>
          </a:xfrm>
          <a:prstGeom prst="rightArrow">
            <a:avLst/>
          </a:prstGeom>
          <a:solidFill>
            <a:srgbClr val="00B05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1795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1999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551796" y="1258282"/>
            <a:ext cx="9074920" cy="11695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50000"/>
              </a:lnSpc>
            </a:pPr>
            <a:r>
              <a:rPr lang="en-US" sz="2800" b="1" dirty="0">
                <a:solidFill>
                  <a:srgbClr val="FF0000"/>
                </a:solidFill>
                <a:latin typeface="ChronicaPro-Book"/>
              </a:rPr>
              <a:t>1. </a:t>
            </a:r>
            <a:r>
              <a:rPr lang="en-US" sz="2800" b="1" dirty="0">
                <a:latin typeface="ChronicaPro-Book"/>
              </a:rPr>
              <a:t>Who went to see a water puppet show yesterday?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62079" y="2327817"/>
            <a:ext cx="260302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b="1" dirty="0">
                <a:solidFill>
                  <a:srgbClr val="FF0000"/>
                </a:solidFill>
                <a:sym typeface="Wingdings" pitchFamily="2" charset="2"/>
              </a:rPr>
              <a:t> </a:t>
            </a:r>
            <a:r>
              <a:rPr lang="en-GB" sz="2600" b="1" dirty="0">
                <a:solidFill>
                  <a:srgbClr val="FF0000"/>
                </a:solidFill>
              </a:rPr>
              <a:t>Mary did.</a:t>
            </a:r>
          </a:p>
        </p:txBody>
      </p:sp>
      <p:sp>
        <p:nvSpPr>
          <p:cNvPr id="7" name="Action Button: Home 6">
            <a:hlinkClick r:id="rId3" action="ppaction://hlinksldjump" highlightClick="1"/>
          </p:cNvPr>
          <p:cNvSpPr/>
          <p:nvPr/>
        </p:nvSpPr>
        <p:spPr>
          <a:xfrm>
            <a:off x="9472613" y="6400800"/>
            <a:ext cx="642938" cy="457200"/>
          </a:xfrm>
          <a:prstGeom prst="actionButtonHome">
            <a:avLst/>
          </a:prstGeom>
          <a:solidFill>
            <a:srgbClr val="0070C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5C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185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1999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551796" y="1258282"/>
            <a:ext cx="7473521" cy="982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50000"/>
              </a:lnSpc>
            </a:pPr>
            <a:r>
              <a:rPr lang="en-US" sz="2800" b="1" dirty="0">
                <a:solidFill>
                  <a:srgbClr val="FF0000"/>
                </a:solidFill>
                <a:latin typeface="ChronicaPro-Book"/>
              </a:rPr>
              <a:t>2.</a:t>
            </a:r>
            <a:r>
              <a:rPr lang="en-US" sz="2800" b="1" dirty="0">
                <a:latin typeface="ChronicaPro-Book"/>
              </a:rPr>
              <a:t> Where did the artists perform the show?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76354" y="2235635"/>
            <a:ext cx="26030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  <a:sym typeface="Wingdings" pitchFamily="2" charset="2"/>
              </a:rPr>
              <a:t> </a:t>
            </a:r>
            <a:r>
              <a:rPr lang="en-GB" sz="2800" b="1" dirty="0">
                <a:solidFill>
                  <a:srgbClr val="FF0000"/>
                </a:solidFill>
              </a:rPr>
              <a:t>In a pool.</a:t>
            </a:r>
          </a:p>
        </p:txBody>
      </p:sp>
      <p:sp>
        <p:nvSpPr>
          <p:cNvPr id="8" name="Action Button: Home 7">
            <a:hlinkClick r:id="rId3" action="ppaction://hlinksldjump" highlightClick="1"/>
          </p:cNvPr>
          <p:cNvSpPr/>
          <p:nvPr/>
        </p:nvSpPr>
        <p:spPr>
          <a:xfrm>
            <a:off x="9472613" y="6400800"/>
            <a:ext cx="642938" cy="457200"/>
          </a:xfrm>
          <a:prstGeom prst="actionButtonHome">
            <a:avLst/>
          </a:prstGeom>
          <a:solidFill>
            <a:srgbClr val="0070C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5C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024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1999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551796" y="1258282"/>
            <a:ext cx="5556329" cy="2059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50000"/>
              </a:lnSpc>
            </a:pPr>
            <a:r>
              <a:rPr lang="en-US" sz="2800" b="1" dirty="0">
                <a:solidFill>
                  <a:srgbClr val="FF0000"/>
                </a:solidFill>
                <a:latin typeface="ChronicaPro-Book"/>
              </a:rPr>
              <a:t>3.</a:t>
            </a:r>
            <a:r>
              <a:rPr lang="en-US" sz="2800" b="1" dirty="0">
                <a:latin typeface="ChronicaPro-Book"/>
              </a:rPr>
              <a:t> Who controlled the puppets?</a:t>
            </a:r>
          </a:p>
          <a:p>
            <a:pPr>
              <a:lnSpc>
                <a:spcPct val="250000"/>
              </a:lnSpc>
            </a:pPr>
            <a:r>
              <a:rPr lang="en-US" sz="2800" b="1" dirty="0">
                <a:latin typeface="ChronicaPro-Book"/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41231" y="2303495"/>
            <a:ext cx="3445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  <a:sym typeface="Wingdings" pitchFamily="2" charset="2"/>
              </a:rPr>
              <a:t></a:t>
            </a:r>
            <a:r>
              <a:rPr lang="en-GB" sz="2800" b="1" dirty="0">
                <a:solidFill>
                  <a:srgbClr val="FF0000"/>
                </a:solidFill>
              </a:rPr>
              <a:t>The artists did.</a:t>
            </a:r>
          </a:p>
        </p:txBody>
      </p:sp>
      <p:sp>
        <p:nvSpPr>
          <p:cNvPr id="9" name="Action Button: Home 8">
            <a:hlinkClick r:id="rId3" action="ppaction://hlinksldjump" highlightClick="1"/>
          </p:cNvPr>
          <p:cNvSpPr/>
          <p:nvPr/>
        </p:nvSpPr>
        <p:spPr>
          <a:xfrm>
            <a:off x="9472613" y="6400800"/>
            <a:ext cx="642938" cy="457200"/>
          </a:xfrm>
          <a:prstGeom prst="actionButtonHome">
            <a:avLst/>
          </a:prstGeom>
          <a:solidFill>
            <a:srgbClr val="0070C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5C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4642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1999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551796" y="1258282"/>
            <a:ext cx="8552341" cy="33239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50000"/>
              </a:lnSpc>
            </a:pPr>
            <a:r>
              <a:rPr lang="en-US" sz="2800" b="1" dirty="0">
                <a:solidFill>
                  <a:srgbClr val="FF0000"/>
                </a:solidFill>
                <a:latin typeface="ChronicaPro-Book"/>
              </a:rPr>
              <a:t>4.</a:t>
            </a:r>
            <a:r>
              <a:rPr lang="en-US" sz="2800" b="1" dirty="0">
                <a:latin typeface="ChronicaPro-Book"/>
              </a:rPr>
              <a:t> What are water puppet shows normally about?</a:t>
            </a:r>
          </a:p>
          <a:p>
            <a:pPr>
              <a:lnSpc>
                <a:spcPct val="250000"/>
              </a:lnSpc>
            </a:pPr>
            <a:r>
              <a:rPr lang="en-US" sz="2800" b="1" dirty="0">
                <a:latin typeface="ChronicaPro-Book"/>
              </a:rPr>
              <a:t> </a:t>
            </a:r>
          </a:p>
          <a:p>
            <a:pPr>
              <a:lnSpc>
                <a:spcPct val="250000"/>
              </a:lnSpc>
            </a:pPr>
            <a:r>
              <a:rPr lang="en-US" sz="2800" b="1" dirty="0">
                <a:latin typeface="ChronicaPro-Book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90590" y="2451686"/>
            <a:ext cx="88135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sym typeface="Wingdings" pitchFamily="2" charset="2"/>
              </a:rPr>
              <a:t></a:t>
            </a:r>
            <a:r>
              <a:rPr lang="en-US" sz="2800" b="1" dirty="0">
                <a:solidFill>
                  <a:srgbClr val="FF0000"/>
                </a:solidFill>
              </a:rPr>
              <a:t>About everyday life in the countryside of Viet Nam.</a:t>
            </a:r>
            <a:endParaRPr lang="en-GB" sz="2800" b="1" dirty="0">
              <a:solidFill>
                <a:srgbClr val="FF0000"/>
              </a:solidFill>
            </a:endParaRPr>
          </a:p>
        </p:txBody>
      </p:sp>
      <p:sp>
        <p:nvSpPr>
          <p:cNvPr id="9" name="Action Button: Home 8">
            <a:hlinkClick r:id="rId3" action="ppaction://hlinksldjump" highlightClick="1"/>
          </p:cNvPr>
          <p:cNvSpPr/>
          <p:nvPr/>
        </p:nvSpPr>
        <p:spPr>
          <a:xfrm>
            <a:off x="9472613" y="6400800"/>
            <a:ext cx="642938" cy="457200"/>
          </a:xfrm>
          <a:prstGeom prst="actionButtonHome">
            <a:avLst/>
          </a:prstGeom>
          <a:solidFill>
            <a:srgbClr val="0070C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5C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309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1999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266036" y="1186842"/>
            <a:ext cx="9465989" cy="982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50000"/>
              </a:lnSpc>
            </a:pPr>
            <a:r>
              <a:rPr lang="en-US" sz="2800" b="1" dirty="0">
                <a:solidFill>
                  <a:srgbClr val="FF0000"/>
                </a:solidFill>
                <a:latin typeface="ChronicaPro-Book"/>
              </a:rPr>
              <a:t>5.</a:t>
            </a:r>
            <a:r>
              <a:rPr lang="en-US" sz="2800" b="1" dirty="0">
                <a:latin typeface="ChronicaPro-Book"/>
              </a:rPr>
              <a:t> Is water puppetry a traditional Vietnamese art form?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33497" y="2319803"/>
            <a:ext cx="21526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sym typeface="Wingdings" pitchFamily="2" charset="2"/>
              </a:rPr>
              <a:t> </a:t>
            </a:r>
            <a:r>
              <a:rPr lang="en-US" sz="2800" b="1" dirty="0">
                <a:solidFill>
                  <a:srgbClr val="FF0000"/>
                </a:solidFill>
              </a:rPr>
              <a:t>Yes, it is.</a:t>
            </a:r>
            <a:endParaRPr lang="en-GB" sz="2800" b="1" dirty="0">
              <a:solidFill>
                <a:srgbClr val="FF0000"/>
              </a:solidFill>
            </a:endParaRPr>
          </a:p>
        </p:txBody>
      </p:sp>
      <p:sp>
        <p:nvSpPr>
          <p:cNvPr id="9" name="Action Button: Home 8">
            <a:hlinkClick r:id="rId3" action="ppaction://hlinksldjump" highlightClick="1"/>
          </p:cNvPr>
          <p:cNvSpPr/>
          <p:nvPr/>
        </p:nvSpPr>
        <p:spPr>
          <a:xfrm>
            <a:off x="9472613" y="6400800"/>
            <a:ext cx="642938" cy="457200"/>
          </a:xfrm>
          <a:prstGeom prst="actionButtonHome">
            <a:avLst/>
          </a:prstGeom>
          <a:solidFill>
            <a:srgbClr val="0070C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5C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04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hought Bubble: Cloud 1">
            <a:extLst>
              <a:ext uri="{FF2B5EF4-FFF2-40B4-BE49-F238E27FC236}">
                <a16:creationId xmlns:a16="http://schemas.microsoft.com/office/drawing/2014/main" id="{70205910-30DE-478E-A79C-CB753D5F2777}"/>
              </a:ext>
            </a:extLst>
          </p:cNvPr>
          <p:cNvSpPr/>
          <p:nvPr/>
        </p:nvSpPr>
        <p:spPr>
          <a:xfrm>
            <a:off x="3870748" y="2128835"/>
            <a:ext cx="4629150" cy="1685925"/>
          </a:xfrm>
          <a:prstGeom prst="cloudCallou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TRADITIONAL PERFORMANCES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69E1535-C389-4CAA-9969-7425EB7985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250" y="1721332"/>
            <a:ext cx="2781372" cy="250092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5E26E1D-3AA9-4B5C-9C77-80ED6CB4FD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23931" y="1847236"/>
            <a:ext cx="3126152" cy="2553316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1410004" y="153313"/>
            <a:ext cx="2399772" cy="568419"/>
          </a:xfrm>
          <a:prstGeom prst="roundRect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C00000"/>
                </a:solidFill>
                <a:ea typeface="Adobe Gothic Std B" panose="020B0800000000000000" pitchFamily="34" charset="-128"/>
              </a:rPr>
              <a:t>* WARM-UP</a:t>
            </a:r>
            <a:endParaRPr lang="en-GB" sz="2800" b="1" dirty="0">
              <a:solidFill>
                <a:srgbClr val="C00000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70748" y="176998"/>
            <a:ext cx="3907574" cy="521050"/>
          </a:xfrm>
          <a:prstGeom prst="rect">
            <a:avLst/>
          </a:prstGeom>
          <a:noFill/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FF0000"/>
                </a:solidFill>
              </a:rPr>
              <a:t>Game: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b="1" i="1" dirty="0">
                <a:solidFill>
                  <a:schemeClr val="tx1"/>
                </a:solidFill>
              </a:rPr>
              <a:t>Face to face</a:t>
            </a:r>
            <a:endParaRPr lang="en-GB" sz="3200" b="1" i="1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283972" y="901655"/>
            <a:ext cx="71030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>
                <a:solidFill>
                  <a:srgbClr val="002060"/>
                </a:solidFill>
                <a:latin typeface="Times New Roman"/>
                <a:ea typeface="Calibri"/>
              </a:rPr>
              <a:t>* List the words related to “Traditional performances”</a:t>
            </a:r>
            <a:endParaRPr lang="en-US" sz="2400" b="1" i="1" dirty="0">
              <a:solidFill>
                <a:srgbClr val="00206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146987" y="3991428"/>
            <a:ext cx="26694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water puppet show</a:t>
            </a:r>
          </a:p>
        </p:txBody>
      </p:sp>
    </p:spTree>
    <p:extLst>
      <p:ext uri="{BB962C8B-B14F-4D97-AF65-F5344CB8AC3E}">
        <p14:creationId xmlns:p14="http://schemas.microsoft.com/office/powerpoint/2010/main" val="23606399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1999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2841" y="2483894"/>
            <a:ext cx="4949588" cy="3152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12250" y="464025"/>
            <a:ext cx="8997113" cy="1009933"/>
          </a:xfrm>
          <a:prstGeom prst="rect">
            <a:avLst/>
          </a:prstGeom>
          <a:noFill/>
          <a:ln w="34925"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1427" tIns="45714" rIns="91427" bIns="45714" rtlCol="0">
            <a:prstTxWarp prst="textWave1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0" cap="all" spc="0" normalizeH="0" baseline="0" noProof="0" dirty="0">
                <a:ln/>
                <a:solidFill>
                  <a:schemeClr val="accent1">
                    <a:lumMod val="75000"/>
                  </a:scheme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.VnBahamasB" pitchFamily="34" charset="0"/>
              </a:rPr>
              <a:t>LUCKY NUMBER!</a:t>
            </a:r>
          </a:p>
        </p:txBody>
      </p:sp>
      <p:sp>
        <p:nvSpPr>
          <p:cNvPr id="7" name="Oval 6"/>
          <p:cNvSpPr/>
          <p:nvPr/>
        </p:nvSpPr>
        <p:spPr>
          <a:xfrm>
            <a:off x="4404053" y="5869088"/>
            <a:ext cx="2947161" cy="681287"/>
          </a:xfrm>
          <a:prstGeom prst="ellipse">
            <a:avLst/>
          </a:prstGeom>
          <a:ln w="28575">
            <a:solidFill>
              <a:srgbClr val="00B05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you get 2 plus points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Action Button: Home 7">
            <a:hlinkClick r:id="rId5" action="ppaction://hlinksldjump" highlightClick="1"/>
          </p:cNvPr>
          <p:cNvSpPr/>
          <p:nvPr/>
        </p:nvSpPr>
        <p:spPr>
          <a:xfrm>
            <a:off x="9472613" y="6400800"/>
            <a:ext cx="642938" cy="457200"/>
          </a:xfrm>
          <a:prstGeom prst="actionButtonHome">
            <a:avLst/>
          </a:prstGeom>
          <a:solidFill>
            <a:srgbClr val="0070C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5C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990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700000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2841" y="2483894"/>
            <a:ext cx="4949588" cy="3152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12250" y="464025"/>
            <a:ext cx="8997113" cy="1009933"/>
          </a:xfrm>
          <a:prstGeom prst="rect">
            <a:avLst/>
          </a:prstGeom>
          <a:noFill/>
          <a:ln w="34925"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1427" tIns="45714" rIns="91427" bIns="45714" rtlCol="0">
            <a:prstTxWarp prst="textWave1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0" cap="all" spc="0" normalizeH="0" baseline="0" noProof="0" dirty="0">
                <a:ln/>
                <a:solidFill>
                  <a:schemeClr val="accent1">
                    <a:lumMod val="75000"/>
                  </a:scheme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.VnBahamasB" pitchFamily="34" charset="0"/>
              </a:rPr>
              <a:t>LUCKY NUMBER!</a:t>
            </a:r>
          </a:p>
        </p:txBody>
      </p:sp>
      <p:sp>
        <p:nvSpPr>
          <p:cNvPr id="7" name="Oval 6"/>
          <p:cNvSpPr/>
          <p:nvPr/>
        </p:nvSpPr>
        <p:spPr>
          <a:xfrm>
            <a:off x="4404053" y="5869088"/>
            <a:ext cx="2947161" cy="681287"/>
          </a:xfrm>
          <a:prstGeom prst="ellipse">
            <a:avLst/>
          </a:prstGeom>
          <a:ln w="28575">
            <a:solidFill>
              <a:srgbClr val="00B05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you get 2 plus points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Action Button: Home 7">
            <a:hlinkClick r:id="rId5" action="ppaction://hlinksldjump" highlightClick="1"/>
          </p:cNvPr>
          <p:cNvSpPr/>
          <p:nvPr/>
        </p:nvSpPr>
        <p:spPr>
          <a:xfrm>
            <a:off x="9472613" y="6400800"/>
            <a:ext cx="642938" cy="457200"/>
          </a:xfrm>
          <a:prstGeom prst="actionButtonHome">
            <a:avLst/>
          </a:prstGeom>
          <a:solidFill>
            <a:srgbClr val="0070C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5C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990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700000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2841" y="2483894"/>
            <a:ext cx="4949588" cy="3152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12250" y="464025"/>
            <a:ext cx="8997113" cy="1009933"/>
          </a:xfrm>
          <a:prstGeom prst="rect">
            <a:avLst/>
          </a:prstGeom>
          <a:noFill/>
          <a:ln w="34925"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1427" tIns="45714" rIns="91427" bIns="45714" rtlCol="0">
            <a:prstTxWarp prst="textWave1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0" cap="all" spc="0" normalizeH="0" baseline="0" noProof="0" dirty="0">
                <a:ln/>
                <a:solidFill>
                  <a:schemeClr val="accent1">
                    <a:lumMod val="75000"/>
                  </a:scheme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.VnBahamasB" pitchFamily="34" charset="0"/>
              </a:rPr>
              <a:t>LUCKY NUMBER!</a:t>
            </a:r>
          </a:p>
        </p:txBody>
      </p:sp>
      <p:sp>
        <p:nvSpPr>
          <p:cNvPr id="7" name="Oval 6"/>
          <p:cNvSpPr/>
          <p:nvPr/>
        </p:nvSpPr>
        <p:spPr>
          <a:xfrm>
            <a:off x="4404053" y="5869088"/>
            <a:ext cx="2947161" cy="681287"/>
          </a:xfrm>
          <a:prstGeom prst="ellipse">
            <a:avLst/>
          </a:prstGeom>
          <a:ln w="28575">
            <a:solidFill>
              <a:srgbClr val="00B05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you get 2 plus points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Action Button: Home 7">
            <a:hlinkClick r:id="rId5" action="ppaction://hlinksldjump" highlightClick="1"/>
          </p:cNvPr>
          <p:cNvSpPr/>
          <p:nvPr/>
        </p:nvSpPr>
        <p:spPr>
          <a:xfrm>
            <a:off x="9472613" y="6400800"/>
            <a:ext cx="642938" cy="457200"/>
          </a:xfrm>
          <a:prstGeom prst="actionButtonHome">
            <a:avLst/>
          </a:prstGeom>
          <a:solidFill>
            <a:srgbClr val="0070C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5C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043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7B4D06E-93DA-421F-B2B2-A7612FDA9667}"/>
              </a:ext>
            </a:extLst>
          </p:cNvPr>
          <p:cNvSpPr txBox="1"/>
          <p:nvPr/>
        </p:nvSpPr>
        <p:spPr>
          <a:xfrm>
            <a:off x="879924" y="828848"/>
            <a:ext cx="1028726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en-US" sz="2400" dirty="0">
                <a:latin typeface="ChronicaPro-Book"/>
              </a:rPr>
              <a:t>1. Who went to see a water puppet show yesterday?</a:t>
            </a:r>
          </a:p>
          <a:p>
            <a:pPr>
              <a:lnSpc>
                <a:spcPct val="250000"/>
              </a:lnSpc>
            </a:pPr>
            <a:r>
              <a:rPr lang="en-US" sz="2400" dirty="0">
                <a:latin typeface="ChronicaPro-Book"/>
              </a:rPr>
              <a:t>2. Where did the artists perform the show?</a:t>
            </a:r>
          </a:p>
          <a:p>
            <a:pPr>
              <a:lnSpc>
                <a:spcPct val="250000"/>
              </a:lnSpc>
            </a:pPr>
            <a:r>
              <a:rPr lang="en-US" sz="2400" dirty="0">
                <a:latin typeface="ChronicaPro-Book"/>
              </a:rPr>
              <a:t>3. Who controlled the puppets?</a:t>
            </a:r>
          </a:p>
          <a:p>
            <a:pPr>
              <a:lnSpc>
                <a:spcPct val="250000"/>
              </a:lnSpc>
            </a:pPr>
            <a:r>
              <a:rPr lang="en-US" sz="2400" dirty="0">
                <a:latin typeface="ChronicaPro-Book"/>
              </a:rPr>
              <a:t>4. What are water puppet shows normally about?</a:t>
            </a:r>
          </a:p>
          <a:p>
            <a:pPr>
              <a:lnSpc>
                <a:spcPct val="250000"/>
              </a:lnSpc>
            </a:pPr>
            <a:r>
              <a:rPr lang="en-US" sz="2400" dirty="0">
                <a:latin typeface="ChronicaPro-Book"/>
              </a:rPr>
              <a:t>5. Is water puppetry a traditional Vietnamese art form?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90591" y="1683218"/>
            <a:ext cx="260302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b="1" dirty="0">
                <a:solidFill>
                  <a:srgbClr val="FF0000"/>
                </a:solidFill>
                <a:sym typeface="Wingdings" pitchFamily="2" charset="2"/>
              </a:rPr>
              <a:t> </a:t>
            </a:r>
            <a:r>
              <a:rPr lang="en-GB" sz="2600" b="1" dirty="0">
                <a:solidFill>
                  <a:srgbClr val="FF0000"/>
                </a:solidFill>
              </a:rPr>
              <a:t>Mary did.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90591" y="2583955"/>
            <a:ext cx="260302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b="1" dirty="0">
                <a:solidFill>
                  <a:srgbClr val="FF0000"/>
                </a:solidFill>
                <a:sym typeface="Wingdings" pitchFamily="2" charset="2"/>
              </a:rPr>
              <a:t></a:t>
            </a:r>
            <a:r>
              <a:rPr lang="en-GB" sz="2600" b="1" dirty="0">
                <a:solidFill>
                  <a:srgbClr val="FF0000"/>
                </a:solidFill>
              </a:rPr>
              <a:t>In a pool.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290591" y="3484692"/>
            <a:ext cx="260302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b="1" dirty="0">
                <a:solidFill>
                  <a:srgbClr val="FF0000"/>
                </a:solidFill>
                <a:sym typeface="Wingdings" pitchFamily="2" charset="2"/>
              </a:rPr>
              <a:t></a:t>
            </a:r>
            <a:r>
              <a:rPr lang="en-GB" sz="2600" b="1" dirty="0">
                <a:solidFill>
                  <a:srgbClr val="FF0000"/>
                </a:solidFill>
              </a:rPr>
              <a:t>The artists did.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290590" y="4424365"/>
            <a:ext cx="777719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  <a:sym typeface="Wingdings" pitchFamily="2" charset="2"/>
              </a:rPr>
              <a:t></a:t>
            </a:r>
            <a:r>
              <a:rPr lang="en-US" sz="2600" b="1" dirty="0">
                <a:solidFill>
                  <a:srgbClr val="FF0000"/>
                </a:solidFill>
              </a:rPr>
              <a:t>About everyday life in the countryside of Viet Nam.</a:t>
            </a:r>
            <a:endParaRPr lang="en-GB" sz="26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90590" y="5291607"/>
            <a:ext cx="215269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  <a:sym typeface="Wingdings" pitchFamily="2" charset="2"/>
              </a:rPr>
              <a:t> </a:t>
            </a:r>
            <a:r>
              <a:rPr lang="en-US" sz="2600" b="1" dirty="0">
                <a:solidFill>
                  <a:srgbClr val="FF0000"/>
                </a:solidFill>
              </a:rPr>
              <a:t>Yes, it is.</a:t>
            </a:r>
            <a:endParaRPr lang="en-GB" sz="26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26018" y="388231"/>
            <a:ext cx="7732220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cs typeface="Arial" panose="020B0604020202020204" pitchFamily="34" charset="0"/>
              </a:rPr>
              <a:t>Read the email again and answer the questions. </a:t>
            </a:r>
            <a:endParaRPr lang="en-US" sz="2800" b="1" dirty="0">
              <a:solidFill>
                <a:srgbClr val="FF0000"/>
              </a:solidFill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30104" y="403045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2889" y="30040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246090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  <p:bldP spid="13" grpId="0"/>
      <p:bldP spid="1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58526" y="859493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15C47"/>
                </a:solidFill>
                <a:cs typeface="Arial" panose="020B0604020202020204" pitchFamily="34" charset="0"/>
              </a:rPr>
              <a:t>Ask and answer about Mark’s school musical performance last year. </a:t>
            </a:r>
            <a:endParaRPr lang="en-US" sz="2800" dirty="0">
              <a:solidFill>
                <a:srgbClr val="F15C47"/>
              </a:solidFill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30465" y="962133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3250" y="859493"/>
            <a:ext cx="3970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15595" y="93361"/>
            <a:ext cx="2913358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II. SPEAKING</a:t>
            </a:r>
          </a:p>
        </p:txBody>
      </p:sp>
      <p:pic>
        <p:nvPicPr>
          <p:cNvPr id="3074" name="Picture 2" descr="Pupil Voice 2019/20 - Woolston Brook School">
            <a:extLst>
              <a:ext uri="{FF2B5EF4-FFF2-40B4-BE49-F238E27FC236}">
                <a16:creationId xmlns:a16="http://schemas.microsoft.com/office/drawing/2014/main" id="{D43DA5CF-EA6E-41D6-A3BB-ECF5B7123E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465" y="1736591"/>
            <a:ext cx="3398585" cy="1979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95677" y="1579423"/>
            <a:ext cx="5700297" cy="266396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411026" y="4493826"/>
            <a:ext cx="6310313" cy="2074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2800" b="1" dirty="0">
                <a:solidFill>
                  <a:srgbClr val="0070C0"/>
                </a:solidFill>
                <a:latin typeface=".VnArial Narrow" pitchFamily="34" charset="0"/>
                <a:ea typeface="Times New Roman"/>
                <a:cs typeface="Times New Roman"/>
              </a:rPr>
              <a:t>A: </a:t>
            </a:r>
          </a:p>
          <a:p>
            <a:pPr>
              <a:lnSpc>
                <a:spcPct val="115000"/>
              </a:lnSpc>
            </a:pPr>
            <a:r>
              <a:rPr lang="en-US" sz="2800" b="1" dirty="0">
                <a:solidFill>
                  <a:srgbClr val="C00000"/>
                </a:solidFill>
                <a:latin typeface=".VnArial Narrow" pitchFamily="34" charset="0"/>
                <a:ea typeface="Times New Roman"/>
                <a:cs typeface="Times New Roman"/>
              </a:rPr>
              <a:t>B: </a:t>
            </a:r>
          </a:p>
          <a:p>
            <a:pPr>
              <a:lnSpc>
                <a:spcPct val="115000"/>
              </a:lnSpc>
            </a:pPr>
            <a:r>
              <a:rPr lang="en-US" sz="2800" b="1" dirty="0">
                <a:solidFill>
                  <a:srgbClr val="0070C0"/>
                </a:solidFill>
                <a:latin typeface=".VnArial Narrow" pitchFamily="34" charset="0"/>
                <a:ea typeface="Times New Roman"/>
                <a:cs typeface="Times New Roman"/>
              </a:rPr>
              <a:t>A: </a:t>
            </a:r>
          </a:p>
          <a:p>
            <a:pPr>
              <a:lnSpc>
                <a:spcPct val="115000"/>
              </a:lnSpc>
            </a:pPr>
            <a:r>
              <a:rPr lang="en-US" sz="2800" b="1" dirty="0">
                <a:solidFill>
                  <a:srgbClr val="C00000"/>
                </a:solidFill>
                <a:latin typeface=".VnArial Narrow" pitchFamily="34" charset="0"/>
                <a:ea typeface="Times New Roman"/>
                <a:cs typeface="Times New Roman"/>
              </a:rPr>
              <a:t>B:</a:t>
            </a:r>
            <a:endParaRPr lang="en-US" sz="2800" dirty="0">
              <a:latin typeface=".VnArial Narrow" pitchFamily="34" charset="0"/>
              <a:ea typeface="Times New Roman"/>
              <a:cs typeface="Times New Roman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78436" y="4986044"/>
            <a:ext cx="2720617" cy="5878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15000"/>
              </a:lnSpc>
            </a:pPr>
            <a:r>
              <a:rPr lang="en-US" sz="2800" dirty="0">
                <a:solidFill>
                  <a:prstClr val="black"/>
                </a:solidFill>
                <a:latin typeface=".VnArial Narrow" pitchFamily="34" charset="0"/>
                <a:ea typeface="Times New Roman"/>
                <a:cs typeface="Times New Roman"/>
              </a:rPr>
              <a:t>On Saturday night. </a:t>
            </a:r>
          </a:p>
        </p:txBody>
      </p:sp>
      <p:sp>
        <p:nvSpPr>
          <p:cNvPr id="5" name="Rectangle 4"/>
          <p:cNvSpPr/>
          <p:nvPr/>
        </p:nvSpPr>
        <p:spPr>
          <a:xfrm>
            <a:off x="3878436" y="5972211"/>
            <a:ext cx="2866490" cy="5878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15000"/>
              </a:lnSpc>
            </a:pPr>
            <a:r>
              <a:rPr lang="en-US" sz="2800" dirty="0">
                <a:solidFill>
                  <a:prstClr val="black"/>
                </a:solidFill>
                <a:latin typeface=".VnArial Narrow" pitchFamily="34" charset="0"/>
                <a:ea typeface="Times New Roman"/>
                <a:cs typeface="Times New Roman"/>
              </a:rPr>
              <a:t>It lasted three hours.</a:t>
            </a:r>
          </a:p>
        </p:txBody>
      </p:sp>
      <p:sp>
        <p:nvSpPr>
          <p:cNvPr id="6" name="Rectangle 5"/>
          <p:cNvSpPr/>
          <p:nvPr/>
        </p:nvSpPr>
        <p:spPr>
          <a:xfrm>
            <a:off x="3878436" y="4518605"/>
            <a:ext cx="4027064" cy="5878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15000"/>
              </a:lnSpc>
            </a:pPr>
            <a:r>
              <a:rPr lang="en-US" sz="2800" dirty="0">
                <a:solidFill>
                  <a:prstClr val="black"/>
                </a:solidFill>
                <a:latin typeface=".VnArial Narrow" pitchFamily="34" charset="0"/>
                <a:ea typeface="Times New Roman"/>
                <a:cs typeface="Times New Roman"/>
              </a:rPr>
              <a:t>When was the performance? </a:t>
            </a:r>
          </a:p>
        </p:txBody>
      </p:sp>
      <p:sp>
        <p:nvSpPr>
          <p:cNvPr id="7" name="Rectangle 6"/>
          <p:cNvSpPr/>
          <p:nvPr/>
        </p:nvSpPr>
        <p:spPr>
          <a:xfrm>
            <a:off x="3916456" y="5479993"/>
            <a:ext cx="2901756" cy="5878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15000"/>
              </a:lnSpc>
            </a:pPr>
            <a:r>
              <a:rPr lang="en-US" sz="2800" dirty="0">
                <a:solidFill>
                  <a:prstClr val="black"/>
                </a:solidFill>
                <a:latin typeface=".VnArial Narrow" pitchFamily="34" charset="0"/>
                <a:ea typeface="Times New Roman"/>
                <a:cs typeface="Times New Roman"/>
              </a:rPr>
              <a:t>How long did it last? </a:t>
            </a:r>
          </a:p>
        </p:txBody>
      </p:sp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58526" y="859493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15C47"/>
                </a:solidFill>
                <a:cs typeface="Arial" panose="020B0604020202020204" pitchFamily="34" charset="0"/>
              </a:rPr>
              <a:t>Ask and answer about Mark’s school musical performance last year. </a:t>
            </a:r>
            <a:endParaRPr lang="en-US" sz="2800" dirty="0">
              <a:solidFill>
                <a:srgbClr val="F15C47"/>
              </a:solidFill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30465" y="962133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3250" y="859493"/>
            <a:ext cx="3970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15595" y="93361"/>
            <a:ext cx="2913358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II. SPEAKING</a:t>
            </a:r>
          </a:p>
        </p:txBody>
      </p:sp>
      <p:pic>
        <p:nvPicPr>
          <p:cNvPr id="3074" name="Picture 2" descr="Pupil Voice 2019/20 - Woolston Brook School">
            <a:extLst>
              <a:ext uri="{FF2B5EF4-FFF2-40B4-BE49-F238E27FC236}">
                <a16:creationId xmlns:a16="http://schemas.microsoft.com/office/drawing/2014/main" id="{D43DA5CF-EA6E-41D6-A3BB-ECF5B7123E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465" y="1736591"/>
            <a:ext cx="3398585" cy="1979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95677" y="1579423"/>
            <a:ext cx="5700297" cy="266396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411026" y="4493826"/>
            <a:ext cx="6310313" cy="2074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2800" b="1" dirty="0">
                <a:solidFill>
                  <a:srgbClr val="0070C0"/>
                </a:solidFill>
                <a:latin typeface=".VnArial Narrow" pitchFamily="34" charset="0"/>
                <a:ea typeface="Times New Roman"/>
                <a:cs typeface="Times New Roman"/>
              </a:rPr>
              <a:t>A: </a:t>
            </a:r>
          </a:p>
          <a:p>
            <a:pPr>
              <a:lnSpc>
                <a:spcPct val="115000"/>
              </a:lnSpc>
            </a:pPr>
            <a:r>
              <a:rPr lang="en-US" sz="2800" b="1" dirty="0">
                <a:solidFill>
                  <a:srgbClr val="C00000"/>
                </a:solidFill>
                <a:latin typeface=".VnArial Narrow" pitchFamily="34" charset="0"/>
                <a:ea typeface="Times New Roman"/>
                <a:cs typeface="Times New Roman"/>
              </a:rPr>
              <a:t>B: </a:t>
            </a:r>
          </a:p>
          <a:p>
            <a:pPr>
              <a:lnSpc>
                <a:spcPct val="115000"/>
              </a:lnSpc>
            </a:pPr>
            <a:r>
              <a:rPr lang="en-US" sz="2800" b="1" dirty="0">
                <a:solidFill>
                  <a:srgbClr val="0070C0"/>
                </a:solidFill>
                <a:latin typeface=".VnArial Narrow" pitchFamily="34" charset="0"/>
                <a:ea typeface="Times New Roman"/>
                <a:cs typeface="Times New Roman"/>
              </a:rPr>
              <a:t>A: </a:t>
            </a:r>
          </a:p>
          <a:p>
            <a:pPr>
              <a:lnSpc>
                <a:spcPct val="115000"/>
              </a:lnSpc>
            </a:pPr>
            <a:r>
              <a:rPr lang="en-US" sz="2800" b="1" dirty="0">
                <a:solidFill>
                  <a:srgbClr val="C00000"/>
                </a:solidFill>
                <a:latin typeface=".VnArial Narrow" pitchFamily="34" charset="0"/>
                <a:ea typeface="Times New Roman"/>
                <a:cs typeface="Times New Roman"/>
              </a:rPr>
              <a:t>B:</a:t>
            </a:r>
            <a:endParaRPr lang="en-US" sz="2800" dirty="0">
              <a:latin typeface=".VnArial Narrow" pitchFamily="34" charset="0"/>
              <a:ea typeface="Times New Roman"/>
              <a:cs typeface="Times New Roman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78436" y="4986044"/>
            <a:ext cx="2857705" cy="5553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15000"/>
              </a:lnSpc>
            </a:pPr>
            <a:r>
              <a:rPr lang="en-US" sz="2800" dirty="0"/>
              <a:t>In the schoolyard</a:t>
            </a:r>
            <a:r>
              <a:rPr lang="en-US" sz="2800" dirty="0">
                <a:solidFill>
                  <a:prstClr val="black"/>
                </a:solidFill>
                <a:latin typeface=".VnArial Narrow" pitchFamily="34" charset="0"/>
                <a:ea typeface="Times New Roman"/>
                <a:cs typeface="Times New Roman"/>
              </a:rPr>
              <a:t>. </a:t>
            </a:r>
          </a:p>
        </p:txBody>
      </p:sp>
      <p:sp>
        <p:nvSpPr>
          <p:cNvPr id="5" name="Rectangle 4"/>
          <p:cNvSpPr/>
          <p:nvPr/>
        </p:nvSpPr>
        <p:spPr>
          <a:xfrm>
            <a:off x="3878436" y="5972211"/>
            <a:ext cx="7551426" cy="5553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15000"/>
              </a:lnSpc>
            </a:pPr>
            <a:r>
              <a:rPr lang="en-US" sz="2800" dirty="0"/>
              <a:t>They performed some plays, danced, sang songs, </a:t>
            </a:r>
            <a:r>
              <a:rPr lang="en-US" sz="2800" dirty="0">
                <a:solidFill>
                  <a:prstClr val="black"/>
                </a:solidFill>
                <a:latin typeface=".VnArial Narrow" pitchFamily="34" charset="0"/>
                <a:ea typeface="Times New Roman"/>
                <a:cs typeface="Times New Roman"/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3878436" y="4518605"/>
            <a:ext cx="3793218" cy="5878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15000"/>
              </a:lnSpc>
            </a:pPr>
            <a:r>
              <a:rPr lang="en-US" sz="2800" dirty="0"/>
              <a:t>Where did it take place</a:t>
            </a:r>
            <a:r>
              <a:rPr lang="en-US" sz="2800" dirty="0">
                <a:solidFill>
                  <a:prstClr val="black"/>
                </a:solidFill>
                <a:latin typeface=".VnArial Narrow" pitchFamily="34" charset="0"/>
                <a:ea typeface="Times New Roman"/>
                <a:cs typeface="Times New Roman"/>
              </a:rPr>
              <a:t>? </a:t>
            </a:r>
          </a:p>
        </p:txBody>
      </p:sp>
      <p:sp>
        <p:nvSpPr>
          <p:cNvPr id="7" name="Rectangle 6"/>
          <p:cNvSpPr/>
          <p:nvPr/>
        </p:nvSpPr>
        <p:spPr>
          <a:xfrm>
            <a:off x="3916456" y="5479993"/>
            <a:ext cx="3773405" cy="5553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15000"/>
              </a:lnSpc>
            </a:pPr>
            <a:r>
              <a:rPr lang="en-US" sz="2800" dirty="0"/>
              <a:t>What did they perform</a:t>
            </a:r>
            <a:r>
              <a:rPr lang="en-US" sz="2800" dirty="0">
                <a:solidFill>
                  <a:prstClr val="black"/>
                </a:solidFill>
                <a:latin typeface=".VnArial Narrow" pitchFamily="34" charset="0"/>
                <a:ea typeface="Times New Roman"/>
                <a:cs typeface="Times New Roman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4053778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12899" y="190707"/>
            <a:ext cx="10974301" cy="4924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  <a:cs typeface="Arial" panose="020B0604020202020204" pitchFamily="34" charset="0"/>
              </a:rPr>
              <a:t>Make a plan for the performance and talk about the items you will contribute. </a:t>
            </a:r>
            <a:endParaRPr lang="en-US" sz="26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37996" y="278959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90781" y="17631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DAE0E5F-D3BC-49BD-9680-C6B4DA8E3399}"/>
              </a:ext>
            </a:extLst>
          </p:cNvPr>
          <p:cNvSpPr txBox="1"/>
          <p:nvPr/>
        </p:nvSpPr>
        <p:spPr>
          <a:xfrm>
            <a:off x="1223375" y="884205"/>
            <a:ext cx="99494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rgbClr val="0070C0"/>
                </a:solidFill>
                <a:latin typeface="ChronicaPro-Book"/>
              </a:rPr>
              <a:t>Your school is going to have a musical performance to celebrate Teachers’ Day.</a:t>
            </a:r>
          </a:p>
        </p:txBody>
      </p:sp>
      <p:pic>
        <p:nvPicPr>
          <p:cNvPr id="4098" name="Picture 2" descr="1,063 Teachers Day Illustrations &amp;amp;amp; Clip Art - iStock">
            <a:extLst>
              <a:ext uri="{FF2B5EF4-FFF2-40B4-BE49-F238E27FC236}">
                <a16:creationId xmlns:a16="http://schemas.microsoft.com/office/drawing/2014/main" id="{6846CC1C-2CB2-4410-AD93-CBF211B049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8" t="8251" r="5103" b="5674"/>
          <a:stretch/>
        </p:blipFill>
        <p:spPr bwMode="auto">
          <a:xfrm>
            <a:off x="7368003" y="1838312"/>
            <a:ext cx="4262022" cy="3422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8804" y="2295980"/>
            <a:ext cx="5450584" cy="2732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5790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12899" y="190707"/>
            <a:ext cx="10974301" cy="4924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  <a:cs typeface="Arial" panose="020B0604020202020204" pitchFamily="34" charset="0"/>
              </a:rPr>
              <a:t>Make a plan for the performance and talk about the items you will contribute. </a:t>
            </a:r>
            <a:endParaRPr lang="en-US" sz="26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37996" y="278959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90781" y="17631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DAE0E5F-D3BC-49BD-9680-C6B4DA8E3399}"/>
              </a:ext>
            </a:extLst>
          </p:cNvPr>
          <p:cNvSpPr txBox="1"/>
          <p:nvPr/>
        </p:nvSpPr>
        <p:spPr>
          <a:xfrm>
            <a:off x="1223375" y="884205"/>
            <a:ext cx="99494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rgbClr val="0070C0"/>
                </a:solidFill>
                <a:latin typeface="ChronicaPro-Book"/>
              </a:rPr>
              <a:t>Your school is going to have a musical performance to celebrate Teachers’ Day.</a:t>
            </a:r>
          </a:p>
        </p:txBody>
      </p:sp>
      <p:pic>
        <p:nvPicPr>
          <p:cNvPr id="4098" name="Picture 2" descr="1,063 Teachers Day Illustrations &amp;amp;amp; Clip Art - iStock">
            <a:extLst>
              <a:ext uri="{FF2B5EF4-FFF2-40B4-BE49-F238E27FC236}">
                <a16:creationId xmlns:a16="http://schemas.microsoft.com/office/drawing/2014/main" id="{6846CC1C-2CB2-4410-AD93-CBF211B049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8" t="8251" r="5103" b="5674"/>
          <a:stretch/>
        </p:blipFill>
        <p:spPr bwMode="auto">
          <a:xfrm>
            <a:off x="7368003" y="1838312"/>
            <a:ext cx="4262022" cy="3422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740602" y="2495049"/>
            <a:ext cx="6096000" cy="29361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</a:pPr>
            <a:r>
              <a:rPr lang="en-US" sz="2800" b="1" i="1" dirty="0">
                <a:solidFill>
                  <a:srgbClr val="C00000"/>
                </a:solidFill>
                <a:latin typeface=".VnBook-Antiqua" pitchFamily="34" charset="0"/>
                <a:ea typeface="Times New Roman"/>
                <a:cs typeface="Times New Roman"/>
              </a:rPr>
              <a:t>Your school performance </a:t>
            </a:r>
          </a:p>
          <a:p>
            <a:pPr>
              <a:lnSpc>
                <a:spcPct val="115000"/>
              </a:lnSpc>
            </a:pPr>
            <a:r>
              <a:rPr lang="en-US" sz="2800" dirty="0">
                <a:latin typeface=".VnBook-Antiqua" pitchFamily="34" charset="0"/>
                <a:ea typeface="Times New Roman"/>
                <a:cs typeface="Times New Roman"/>
              </a:rPr>
              <a:t> -  Time: 8 </a:t>
            </a:r>
            <a:r>
              <a:rPr lang="en-US" sz="2800" dirty="0" err="1">
                <a:latin typeface=".VnBook-Antiqua" pitchFamily="34" charset="0"/>
                <a:ea typeface="Times New Roman"/>
                <a:cs typeface="Times New Roman"/>
              </a:rPr>
              <a:t>p.m</a:t>
            </a:r>
            <a:r>
              <a:rPr lang="en-US" sz="2800" dirty="0">
                <a:latin typeface=".VnBook-Antiqua" pitchFamily="34" charset="0"/>
                <a:ea typeface="Times New Roman"/>
                <a:cs typeface="Times New Roman"/>
              </a:rPr>
              <a:t>   </a:t>
            </a:r>
          </a:p>
          <a:p>
            <a:pPr>
              <a:lnSpc>
                <a:spcPct val="115000"/>
              </a:lnSpc>
            </a:pPr>
            <a:r>
              <a:rPr lang="en-US" sz="2800" dirty="0">
                <a:latin typeface=".VnBook-Antiqua" pitchFamily="34" charset="0"/>
                <a:ea typeface="Times New Roman"/>
                <a:cs typeface="Times New Roman"/>
              </a:rPr>
              <a:t> -  Duration: 3 hours </a:t>
            </a:r>
          </a:p>
          <a:p>
            <a:pPr>
              <a:lnSpc>
                <a:spcPct val="115000"/>
              </a:lnSpc>
            </a:pPr>
            <a:r>
              <a:rPr lang="en-US" sz="2800" dirty="0">
                <a:latin typeface=".VnBook-Antiqua" pitchFamily="34" charset="0"/>
                <a:ea typeface="Times New Roman"/>
                <a:cs typeface="Times New Roman"/>
              </a:rPr>
              <a:t> - Place: school stage  </a:t>
            </a:r>
          </a:p>
          <a:p>
            <a:r>
              <a:rPr lang="en-US" sz="2800" dirty="0">
                <a:latin typeface=".VnBook-Antiqua" pitchFamily="34" charset="0"/>
                <a:ea typeface="Calibri"/>
              </a:rPr>
              <a:t> -  Items contributed: songs, dramas, dances,…</a:t>
            </a:r>
            <a:endParaRPr lang="en-US" sz="2800" dirty="0">
              <a:latin typeface=".VnBook-Antiqu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4011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87067" y="207665"/>
            <a:ext cx="3470572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PRODUCTION</a:t>
            </a:r>
          </a:p>
        </p:txBody>
      </p:sp>
      <p:pic>
        <p:nvPicPr>
          <p:cNvPr id="3076" name="Picture 4" descr="O Que é Feedback - Jornada do Gestor">
            <a:extLst>
              <a:ext uri="{FF2B5EF4-FFF2-40B4-BE49-F238E27FC236}">
                <a16:creationId xmlns:a16="http://schemas.microsoft.com/office/drawing/2014/main" id="{C883EC24-7B58-4E4C-8D7E-37C021F8E5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6" t="5816" r="6194" b="4902"/>
          <a:stretch/>
        </p:blipFill>
        <p:spPr bwMode="auto">
          <a:xfrm>
            <a:off x="6555037" y="1740665"/>
            <a:ext cx="5486400" cy="4252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60511" y="1263611"/>
            <a:ext cx="5994526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800" b="1" i="1" dirty="0">
                <a:solidFill>
                  <a:srgbClr val="7030A0"/>
                </a:solidFill>
              </a:rPr>
              <a:t>What do you think about your plan </a:t>
            </a:r>
            <a:r>
              <a:rPr lang="en-US" sz="2800" b="1" i="1" dirty="0">
                <a:solidFill>
                  <a:srgbClr val="7030A0"/>
                </a:solidFill>
              </a:rPr>
              <a:t>for </a:t>
            </a:r>
          </a:p>
          <a:p>
            <a:pPr>
              <a:lnSpc>
                <a:spcPct val="150000"/>
              </a:lnSpc>
            </a:pPr>
            <a:r>
              <a:rPr lang="en-US" sz="2800" b="1" i="1" dirty="0">
                <a:solidFill>
                  <a:srgbClr val="7030A0"/>
                </a:solidFill>
              </a:rPr>
              <a:t>a school musical performance</a:t>
            </a:r>
            <a:r>
              <a:rPr lang="en-GB" sz="2800" b="1" i="1" dirty="0">
                <a:solidFill>
                  <a:srgbClr val="7030A0"/>
                </a:solidFill>
              </a:rPr>
              <a:t>?</a:t>
            </a:r>
            <a:endParaRPr lang="en-US" sz="2800" b="1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6560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87066" y="207665"/>
            <a:ext cx="3956347" cy="55399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CONSOLIDATION</a:t>
            </a:r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2779124285"/>
              </p:ext>
            </p:extLst>
          </p:nvPr>
        </p:nvGraphicFramePr>
        <p:xfrm>
          <a:off x="1938471" y="1299235"/>
          <a:ext cx="7522095" cy="44453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hought Bubble: Cloud 1">
            <a:extLst>
              <a:ext uri="{FF2B5EF4-FFF2-40B4-BE49-F238E27FC236}">
                <a16:creationId xmlns:a16="http://schemas.microsoft.com/office/drawing/2014/main" id="{70205910-30DE-478E-A79C-CB753D5F2777}"/>
              </a:ext>
            </a:extLst>
          </p:cNvPr>
          <p:cNvSpPr/>
          <p:nvPr/>
        </p:nvSpPr>
        <p:spPr>
          <a:xfrm>
            <a:off x="3870748" y="442910"/>
            <a:ext cx="4629150" cy="1685925"/>
          </a:xfrm>
          <a:prstGeom prst="cloudCallou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TRADITIONAL PERFORMANCES</a:t>
            </a:r>
          </a:p>
        </p:txBody>
      </p:sp>
      <p:sp>
        <p:nvSpPr>
          <p:cNvPr id="6" name="Rectangle 5"/>
          <p:cNvSpPr/>
          <p:nvPr/>
        </p:nvSpPr>
        <p:spPr>
          <a:xfrm>
            <a:off x="4146987" y="2305503"/>
            <a:ext cx="26694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water puppet show</a:t>
            </a:r>
          </a:p>
        </p:txBody>
      </p:sp>
      <p:sp>
        <p:nvSpPr>
          <p:cNvPr id="7" name="Rectangle 6"/>
          <p:cNvSpPr/>
          <p:nvPr/>
        </p:nvSpPr>
        <p:spPr>
          <a:xfrm>
            <a:off x="1475044" y="3349385"/>
            <a:ext cx="431795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dirty="0">
                <a:solidFill>
                  <a:srgbClr val="FF0000"/>
                </a:solidFill>
              </a:rPr>
              <a:t>- </a:t>
            </a:r>
            <a:r>
              <a:rPr lang="en-US" sz="2800" i="1" dirty="0" err="1">
                <a:solidFill>
                  <a:srgbClr val="FF0000"/>
                </a:solidFill>
              </a:rPr>
              <a:t>Quan</a:t>
            </a:r>
            <a:r>
              <a:rPr lang="en-US" sz="2800" i="1" dirty="0">
                <a:solidFill>
                  <a:srgbClr val="FF0000"/>
                </a:solidFill>
              </a:rPr>
              <a:t> Ho singing,</a:t>
            </a:r>
          </a:p>
          <a:p>
            <a:r>
              <a:rPr lang="en-US" sz="2800" i="1" dirty="0">
                <a:solidFill>
                  <a:srgbClr val="FF0000"/>
                </a:solidFill>
              </a:rPr>
              <a:t> - </a:t>
            </a:r>
            <a:r>
              <a:rPr lang="en-US" sz="2800" i="1" dirty="0" err="1">
                <a:solidFill>
                  <a:srgbClr val="FF0000"/>
                </a:solidFill>
              </a:rPr>
              <a:t>Xoan</a:t>
            </a:r>
            <a:r>
              <a:rPr lang="en-US" sz="2800" i="1" dirty="0">
                <a:solidFill>
                  <a:srgbClr val="FF0000"/>
                </a:solidFill>
              </a:rPr>
              <a:t> singing, </a:t>
            </a:r>
          </a:p>
          <a:p>
            <a:pPr marL="285750" indent="-285750">
              <a:buFontTx/>
              <a:buChar char="-"/>
            </a:pPr>
            <a:r>
              <a:rPr lang="en-US" sz="2800" i="1" dirty="0" err="1">
                <a:solidFill>
                  <a:srgbClr val="FF0000"/>
                </a:solidFill>
              </a:rPr>
              <a:t>Ca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en-US" sz="2800" i="1" dirty="0" err="1">
                <a:solidFill>
                  <a:srgbClr val="FF0000"/>
                </a:solidFill>
              </a:rPr>
              <a:t>Tru</a:t>
            </a:r>
            <a:r>
              <a:rPr lang="en-US" sz="2800" i="1" dirty="0">
                <a:solidFill>
                  <a:srgbClr val="FF0000"/>
                </a:solidFill>
              </a:rPr>
              <a:t> singing, </a:t>
            </a:r>
            <a:r>
              <a:rPr lang="en-US" sz="2800" i="1" dirty="0" err="1">
                <a:solidFill>
                  <a:srgbClr val="FF0000"/>
                </a:solidFill>
              </a:rPr>
              <a:t>Nha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en-US" sz="2800" i="1" dirty="0" err="1">
                <a:solidFill>
                  <a:srgbClr val="FF0000"/>
                </a:solidFill>
              </a:rPr>
              <a:t>nhac</a:t>
            </a:r>
            <a:r>
              <a:rPr lang="en-US" sz="2800" i="1" dirty="0">
                <a:solidFill>
                  <a:srgbClr val="FF0000"/>
                </a:solidFill>
              </a:rPr>
              <a:t>,</a:t>
            </a:r>
          </a:p>
          <a:p>
            <a:pPr marL="285750" indent="-285750">
              <a:buFontTx/>
              <a:buChar char="-"/>
            </a:pPr>
            <a:r>
              <a:rPr lang="en-GB" sz="2800" i="1" dirty="0">
                <a:solidFill>
                  <a:srgbClr val="FF0000"/>
                </a:solidFill>
              </a:rPr>
              <a:t> Don </a:t>
            </a:r>
            <a:r>
              <a:rPr lang="en-GB" sz="2800" i="1" dirty="0" err="1">
                <a:solidFill>
                  <a:srgbClr val="FF0000"/>
                </a:solidFill>
              </a:rPr>
              <a:t>Ca</a:t>
            </a:r>
            <a:r>
              <a:rPr lang="en-GB" sz="2800" i="1" dirty="0">
                <a:solidFill>
                  <a:srgbClr val="FF0000"/>
                </a:solidFill>
              </a:rPr>
              <a:t> Tai </a:t>
            </a:r>
            <a:r>
              <a:rPr lang="en-GB" sz="2800" i="1" dirty="0" err="1">
                <a:solidFill>
                  <a:srgbClr val="FF0000"/>
                </a:solidFill>
              </a:rPr>
              <a:t>Tu</a:t>
            </a:r>
            <a:r>
              <a:rPr lang="en-GB" sz="2800" i="1" dirty="0">
                <a:solidFill>
                  <a:srgbClr val="FF0000"/>
                </a:solidFill>
              </a:rPr>
              <a:t>, </a:t>
            </a:r>
          </a:p>
          <a:p>
            <a:endParaRPr lang="en-US" sz="2800" i="1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30175" y="3790188"/>
            <a:ext cx="491013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i="1" dirty="0">
                <a:solidFill>
                  <a:srgbClr val="FF0000"/>
                </a:solidFill>
              </a:rPr>
              <a:t>- </a:t>
            </a:r>
            <a:r>
              <a:rPr lang="en-GB" sz="2800" i="1" dirty="0" err="1">
                <a:solidFill>
                  <a:srgbClr val="FF0000"/>
                </a:solidFill>
              </a:rPr>
              <a:t>Bai</a:t>
            </a:r>
            <a:r>
              <a:rPr lang="en-GB" sz="2800" i="1" dirty="0">
                <a:solidFill>
                  <a:srgbClr val="FF0000"/>
                </a:solidFill>
              </a:rPr>
              <a:t> Choi Folk Singing,</a:t>
            </a:r>
          </a:p>
          <a:p>
            <a:r>
              <a:rPr lang="en-GB" sz="2800" i="1" dirty="0">
                <a:solidFill>
                  <a:srgbClr val="FF0000"/>
                </a:solidFill>
              </a:rPr>
              <a:t> - Cultural Space of Gong, </a:t>
            </a:r>
          </a:p>
          <a:p>
            <a:r>
              <a:rPr lang="en-GB" sz="2800" i="1" dirty="0">
                <a:solidFill>
                  <a:srgbClr val="FF0000"/>
                </a:solidFill>
              </a:rPr>
              <a:t>- A O show, </a:t>
            </a:r>
          </a:p>
          <a:p>
            <a:r>
              <a:rPr lang="en-GB" sz="2800" i="1" dirty="0">
                <a:solidFill>
                  <a:srgbClr val="FF0000"/>
                </a:solidFill>
              </a:rPr>
              <a:t>-…………</a:t>
            </a:r>
          </a:p>
        </p:txBody>
      </p:sp>
    </p:spTree>
    <p:extLst>
      <p:ext uri="{BB962C8B-B14F-4D97-AF65-F5344CB8AC3E}">
        <p14:creationId xmlns:p14="http://schemas.microsoft.com/office/powerpoint/2010/main" val="3874262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92719" y="188913"/>
            <a:ext cx="2879131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HOMEWORK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94705" y="1014846"/>
            <a:ext cx="8872451" cy="1493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200" dirty="0"/>
              <a:t>Do exercises in the workbook.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200" dirty="0"/>
              <a:t>Prepare for the next lesson: </a:t>
            </a:r>
            <a:r>
              <a:rPr lang="en-US" sz="3200" b="1" dirty="0">
                <a:solidFill>
                  <a:srgbClr val="C00000"/>
                </a:solidFill>
              </a:rPr>
              <a:t>Skills 2.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0236" y="1405059"/>
            <a:ext cx="3324239" cy="3324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430869" y="1828802"/>
            <a:ext cx="9131300" cy="4545013"/>
            <a:chOff x="912" y="672"/>
            <a:chExt cx="3982" cy="2863"/>
          </a:xfrm>
        </p:grpSpPr>
        <p:sp>
          <p:nvSpPr>
            <p:cNvPr id="1030" name="Freeform 3"/>
            <p:cNvSpPr>
              <a:spLocks/>
            </p:cNvSpPr>
            <p:nvPr/>
          </p:nvSpPr>
          <p:spPr bwMode="auto">
            <a:xfrm>
              <a:off x="1999" y="1619"/>
              <a:ext cx="2622" cy="1759"/>
            </a:xfrm>
            <a:custGeom>
              <a:avLst/>
              <a:gdLst>
                <a:gd name="T0" fmla="*/ 1308 w 2622"/>
                <a:gd name="T1" fmla="*/ 0 h 1759"/>
                <a:gd name="T2" fmla="*/ 2622 w 2622"/>
                <a:gd name="T3" fmla="*/ 624 h 1759"/>
                <a:gd name="T4" fmla="*/ 2622 w 2622"/>
                <a:gd name="T5" fmla="*/ 1759 h 1759"/>
                <a:gd name="T6" fmla="*/ 1760 w 2622"/>
                <a:gd name="T7" fmla="*/ 1759 h 1759"/>
                <a:gd name="T8" fmla="*/ 871 w 2622"/>
                <a:gd name="T9" fmla="*/ 1759 h 1759"/>
                <a:gd name="T10" fmla="*/ 0 w 2622"/>
                <a:gd name="T11" fmla="*/ 1759 h 1759"/>
                <a:gd name="T12" fmla="*/ 0 w 2622"/>
                <a:gd name="T13" fmla="*/ 624 h 1759"/>
                <a:gd name="T14" fmla="*/ 1308 w 2622"/>
                <a:gd name="T15" fmla="*/ 0 h 175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622"/>
                <a:gd name="T25" fmla="*/ 0 h 1759"/>
                <a:gd name="T26" fmla="*/ 2622 w 2622"/>
                <a:gd name="T27" fmla="*/ 1759 h 175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622" h="1759">
                  <a:moveTo>
                    <a:pt x="1308" y="0"/>
                  </a:moveTo>
                  <a:lnTo>
                    <a:pt x="2622" y="624"/>
                  </a:lnTo>
                  <a:lnTo>
                    <a:pt x="2622" y="1759"/>
                  </a:lnTo>
                  <a:lnTo>
                    <a:pt x="1760" y="1759"/>
                  </a:lnTo>
                  <a:lnTo>
                    <a:pt x="871" y="1759"/>
                  </a:lnTo>
                  <a:lnTo>
                    <a:pt x="0" y="1759"/>
                  </a:lnTo>
                  <a:lnTo>
                    <a:pt x="0" y="624"/>
                  </a:lnTo>
                  <a:lnTo>
                    <a:pt x="1308" y="0"/>
                  </a:lnTo>
                  <a:close/>
                </a:path>
              </a:pathLst>
            </a:custGeom>
            <a:solidFill>
              <a:srgbClr val="CC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1" name="Freeform 4"/>
            <p:cNvSpPr>
              <a:spLocks/>
            </p:cNvSpPr>
            <p:nvPr/>
          </p:nvSpPr>
          <p:spPr bwMode="auto">
            <a:xfrm>
              <a:off x="2964" y="1002"/>
              <a:ext cx="707" cy="702"/>
            </a:xfrm>
            <a:custGeom>
              <a:avLst/>
              <a:gdLst>
                <a:gd name="T0" fmla="*/ 707 w 707"/>
                <a:gd name="T1" fmla="*/ 702 h 702"/>
                <a:gd name="T2" fmla="*/ 707 w 707"/>
                <a:gd name="T3" fmla="*/ 0 h 702"/>
                <a:gd name="T4" fmla="*/ 0 w 707"/>
                <a:gd name="T5" fmla="*/ 0 h 702"/>
                <a:gd name="T6" fmla="*/ 0 w 707"/>
                <a:gd name="T7" fmla="*/ 688 h 702"/>
                <a:gd name="T8" fmla="*/ 343 w 707"/>
                <a:gd name="T9" fmla="*/ 512 h 702"/>
                <a:gd name="T10" fmla="*/ 707 w 707"/>
                <a:gd name="T11" fmla="*/ 702 h 70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07"/>
                <a:gd name="T19" fmla="*/ 0 h 702"/>
                <a:gd name="T20" fmla="*/ 707 w 707"/>
                <a:gd name="T21" fmla="*/ 702 h 70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07" h="702">
                  <a:moveTo>
                    <a:pt x="707" y="702"/>
                  </a:moveTo>
                  <a:lnTo>
                    <a:pt x="707" y="0"/>
                  </a:lnTo>
                  <a:lnTo>
                    <a:pt x="0" y="0"/>
                  </a:lnTo>
                  <a:lnTo>
                    <a:pt x="0" y="688"/>
                  </a:lnTo>
                  <a:lnTo>
                    <a:pt x="343" y="512"/>
                  </a:lnTo>
                  <a:lnTo>
                    <a:pt x="707" y="702"/>
                  </a:lnTo>
                  <a:close/>
                </a:path>
              </a:pathLst>
            </a:custGeom>
            <a:solidFill>
              <a:srgbClr val="CC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2" name="Freeform 5"/>
            <p:cNvSpPr>
              <a:spLocks/>
            </p:cNvSpPr>
            <p:nvPr/>
          </p:nvSpPr>
          <p:spPr bwMode="auto">
            <a:xfrm>
              <a:off x="1743" y="1622"/>
              <a:ext cx="1221" cy="615"/>
            </a:xfrm>
            <a:custGeom>
              <a:avLst/>
              <a:gdLst>
                <a:gd name="T0" fmla="*/ 0 w 1221"/>
                <a:gd name="T1" fmla="*/ 615 h 615"/>
                <a:gd name="T2" fmla="*/ 1221 w 1221"/>
                <a:gd name="T3" fmla="*/ 72 h 615"/>
                <a:gd name="T4" fmla="*/ 1221 w 1221"/>
                <a:gd name="T5" fmla="*/ 61 h 615"/>
                <a:gd name="T6" fmla="*/ 1221 w 1221"/>
                <a:gd name="T7" fmla="*/ 43 h 615"/>
                <a:gd name="T8" fmla="*/ 1221 w 1221"/>
                <a:gd name="T9" fmla="*/ 22 h 615"/>
                <a:gd name="T10" fmla="*/ 1221 w 1221"/>
                <a:gd name="T11" fmla="*/ 0 h 615"/>
                <a:gd name="T12" fmla="*/ 0 w 1221"/>
                <a:gd name="T13" fmla="*/ 544 h 615"/>
                <a:gd name="T14" fmla="*/ 0 w 1221"/>
                <a:gd name="T15" fmla="*/ 615 h 61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21"/>
                <a:gd name="T25" fmla="*/ 0 h 615"/>
                <a:gd name="T26" fmla="*/ 1221 w 1221"/>
                <a:gd name="T27" fmla="*/ 615 h 61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21" h="615">
                  <a:moveTo>
                    <a:pt x="0" y="615"/>
                  </a:moveTo>
                  <a:lnTo>
                    <a:pt x="1221" y="72"/>
                  </a:lnTo>
                  <a:lnTo>
                    <a:pt x="1221" y="61"/>
                  </a:lnTo>
                  <a:lnTo>
                    <a:pt x="1221" y="43"/>
                  </a:lnTo>
                  <a:lnTo>
                    <a:pt x="1221" y="22"/>
                  </a:lnTo>
                  <a:lnTo>
                    <a:pt x="1221" y="0"/>
                  </a:lnTo>
                  <a:lnTo>
                    <a:pt x="0" y="544"/>
                  </a:lnTo>
                  <a:lnTo>
                    <a:pt x="0" y="615"/>
                  </a:lnTo>
                  <a:close/>
                </a:path>
              </a:pathLst>
            </a:custGeom>
            <a:solidFill>
              <a:srgbClr val="7A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3" name="Rectangle 6"/>
            <p:cNvSpPr>
              <a:spLocks noChangeArrowheads="1"/>
            </p:cNvSpPr>
            <p:nvPr/>
          </p:nvSpPr>
          <p:spPr bwMode="auto">
            <a:xfrm>
              <a:off x="1999" y="3469"/>
              <a:ext cx="2622" cy="66"/>
            </a:xfrm>
            <a:prstGeom prst="rect">
              <a:avLst/>
            </a:prstGeom>
            <a:solidFill>
              <a:srgbClr val="7A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4" name="Freeform 7"/>
            <p:cNvSpPr>
              <a:spLocks/>
            </p:cNvSpPr>
            <p:nvPr/>
          </p:nvSpPr>
          <p:spPr bwMode="auto">
            <a:xfrm>
              <a:off x="2777" y="672"/>
              <a:ext cx="1053" cy="266"/>
            </a:xfrm>
            <a:custGeom>
              <a:avLst/>
              <a:gdLst>
                <a:gd name="T0" fmla="*/ 530 w 1053"/>
                <a:gd name="T1" fmla="*/ 0 h 266"/>
                <a:gd name="T2" fmla="*/ 0 w 1053"/>
                <a:gd name="T3" fmla="*/ 266 h 266"/>
                <a:gd name="T4" fmla="*/ 1053 w 1053"/>
                <a:gd name="T5" fmla="*/ 266 h 266"/>
                <a:gd name="T6" fmla="*/ 530 w 1053"/>
                <a:gd name="T7" fmla="*/ 0 h 26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53"/>
                <a:gd name="T13" fmla="*/ 0 h 266"/>
                <a:gd name="T14" fmla="*/ 1053 w 1053"/>
                <a:gd name="T15" fmla="*/ 266 h 26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53" h="266">
                  <a:moveTo>
                    <a:pt x="530" y="0"/>
                  </a:moveTo>
                  <a:lnTo>
                    <a:pt x="0" y="266"/>
                  </a:lnTo>
                  <a:lnTo>
                    <a:pt x="1053" y="266"/>
                  </a:lnTo>
                  <a:lnTo>
                    <a:pt x="530" y="0"/>
                  </a:lnTo>
                  <a:close/>
                </a:path>
              </a:pathLst>
            </a:custGeom>
            <a:solidFill>
              <a:srgbClr val="7A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5" name="Freeform 8"/>
            <p:cNvSpPr>
              <a:spLocks/>
            </p:cNvSpPr>
            <p:nvPr/>
          </p:nvSpPr>
          <p:spPr bwMode="auto">
            <a:xfrm>
              <a:off x="3668" y="1632"/>
              <a:ext cx="1206" cy="611"/>
            </a:xfrm>
            <a:custGeom>
              <a:avLst/>
              <a:gdLst>
                <a:gd name="T0" fmla="*/ 1206 w 1206"/>
                <a:gd name="T1" fmla="*/ 611 h 611"/>
                <a:gd name="T2" fmla="*/ 0 w 1206"/>
                <a:gd name="T3" fmla="*/ 68 h 611"/>
                <a:gd name="T4" fmla="*/ 0 w 1206"/>
                <a:gd name="T5" fmla="*/ 58 h 611"/>
                <a:gd name="T6" fmla="*/ 0 w 1206"/>
                <a:gd name="T7" fmla="*/ 41 h 611"/>
                <a:gd name="T8" fmla="*/ 0 w 1206"/>
                <a:gd name="T9" fmla="*/ 23 h 611"/>
                <a:gd name="T10" fmla="*/ 0 w 1206"/>
                <a:gd name="T11" fmla="*/ 0 h 611"/>
                <a:gd name="T12" fmla="*/ 1206 w 1206"/>
                <a:gd name="T13" fmla="*/ 541 h 611"/>
                <a:gd name="T14" fmla="*/ 1206 w 1206"/>
                <a:gd name="T15" fmla="*/ 611 h 6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06"/>
                <a:gd name="T25" fmla="*/ 0 h 611"/>
                <a:gd name="T26" fmla="*/ 1206 w 1206"/>
                <a:gd name="T27" fmla="*/ 611 h 61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06" h="611">
                  <a:moveTo>
                    <a:pt x="1206" y="611"/>
                  </a:moveTo>
                  <a:lnTo>
                    <a:pt x="0" y="68"/>
                  </a:lnTo>
                  <a:lnTo>
                    <a:pt x="0" y="58"/>
                  </a:lnTo>
                  <a:lnTo>
                    <a:pt x="0" y="41"/>
                  </a:lnTo>
                  <a:lnTo>
                    <a:pt x="0" y="23"/>
                  </a:lnTo>
                  <a:lnTo>
                    <a:pt x="0" y="0"/>
                  </a:lnTo>
                  <a:lnTo>
                    <a:pt x="1206" y="541"/>
                  </a:lnTo>
                  <a:lnTo>
                    <a:pt x="1206" y="611"/>
                  </a:lnTo>
                  <a:close/>
                </a:path>
              </a:pathLst>
            </a:custGeom>
            <a:solidFill>
              <a:srgbClr val="7A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6" name="Rectangle 9"/>
            <p:cNvSpPr>
              <a:spLocks noChangeArrowheads="1"/>
            </p:cNvSpPr>
            <p:nvPr/>
          </p:nvSpPr>
          <p:spPr bwMode="auto">
            <a:xfrm>
              <a:off x="3023" y="2555"/>
              <a:ext cx="594" cy="82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7" name="Freeform 10"/>
            <p:cNvSpPr>
              <a:spLocks/>
            </p:cNvSpPr>
            <p:nvPr/>
          </p:nvSpPr>
          <p:spPr bwMode="auto">
            <a:xfrm>
              <a:off x="3126" y="1079"/>
              <a:ext cx="366" cy="355"/>
            </a:xfrm>
            <a:custGeom>
              <a:avLst/>
              <a:gdLst>
                <a:gd name="T0" fmla="*/ 190 w 366"/>
                <a:gd name="T1" fmla="*/ 0 h 355"/>
                <a:gd name="T2" fmla="*/ 147 w 366"/>
                <a:gd name="T3" fmla="*/ 4 h 355"/>
                <a:gd name="T4" fmla="*/ 110 w 366"/>
                <a:gd name="T5" fmla="*/ 12 h 355"/>
                <a:gd name="T6" fmla="*/ 79 w 366"/>
                <a:gd name="T7" fmla="*/ 26 h 355"/>
                <a:gd name="T8" fmla="*/ 51 w 366"/>
                <a:gd name="T9" fmla="*/ 47 h 355"/>
                <a:gd name="T10" fmla="*/ 28 w 366"/>
                <a:gd name="T11" fmla="*/ 72 h 355"/>
                <a:gd name="T12" fmla="*/ 14 w 366"/>
                <a:gd name="T13" fmla="*/ 99 h 355"/>
                <a:gd name="T14" fmla="*/ 2 w 366"/>
                <a:gd name="T15" fmla="*/ 130 h 355"/>
                <a:gd name="T16" fmla="*/ 0 w 366"/>
                <a:gd name="T17" fmla="*/ 163 h 355"/>
                <a:gd name="T18" fmla="*/ 0 w 366"/>
                <a:gd name="T19" fmla="*/ 223 h 355"/>
                <a:gd name="T20" fmla="*/ 0 w 366"/>
                <a:gd name="T21" fmla="*/ 272 h 355"/>
                <a:gd name="T22" fmla="*/ 0 w 366"/>
                <a:gd name="T23" fmla="*/ 315 h 355"/>
                <a:gd name="T24" fmla="*/ 0 w 366"/>
                <a:gd name="T25" fmla="*/ 355 h 355"/>
                <a:gd name="T26" fmla="*/ 79 w 366"/>
                <a:gd name="T27" fmla="*/ 355 h 355"/>
                <a:gd name="T28" fmla="*/ 130 w 366"/>
                <a:gd name="T29" fmla="*/ 355 h 355"/>
                <a:gd name="T30" fmla="*/ 161 w 366"/>
                <a:gd name="T31" fmla="*/ 355 h 355"/>
                <a:gd name="T32" fmla="*/ 187 w 366"/>
                <a:gd name="T33" fmla="*/ 355 h 355"/>
                <a:gd name="T34" fmla="*/ 210 w 366"/>
                <a:gd name="T35" fmla="*/ 355 h 355"/>
                <a:gd name="T36" fmla="*/ 241 w 366"/>
                <a:gd name="T37" fmla="*/ 355 h 355"/>
                <a:gd name="T38" fmla="*/ 289 w 366"/>
                <a:gd name="T39" fmla="*/ 355 h 355"/>
                <a:gd name="T40" fmla="*/ 366 w 366"/>
                <a:gd name="T41" fmla="*/ 355 h 355"/>
                <a:gd name="T42" fmla="*/ 366 w 366"/>
                <a:gd name="T43" fmla="*/ 297 h 355"/>
                <a:gd name="T44" fmla="*/ 366 w 366"/>
                <a:gd name="T45" fmla="*/ 245 h 355"/>
                <a:gd name="T46" fmla="*/ 366 w 366"/>
                <a:gd name="T47" fmla="*/ 198 h 355"/>
                <a:gd name="T48" fmla="*/ 366 w 366"/>
                <a:gd name="T49" fmla="*/ 157 h 355"/>
                <a:gd name="T50" fmla="*/ 363 w 366"/>
                <a:gd name="T51" fmla="*/ 136 h 355"/>
                <a:gd name="T52" fmla="*/ 357 w 366"/>
                <a:gd name="T53" fmla="*/ 111 h 355"/>
                <a:gd name="T54" fmla="*/ 343 w 366"/>
                <a:gd name="T55" fmla="*/ 84 h 355"/>
                <a:gd name="T56" fmla="*/ 326 w 366"/>
                <a:gd name="T57" fmla="*/ 60 h 355"/>
                <a:gd name="T58" fmla="*/ 300 w 366"/>
                <a:gd name="T59" fmla="*/ 35 h 355"/>
                <a:gd name="T60" fmla="*/ 269 w 366"/>
                <a:gd name="T61" fmla="*/ 16 h 355"/>
                <a:gd name="T62" fmla="*/ 232 w 366"/>
                <a:gd name="T63" fmla="*/ 4 h 355"/>
                <a:gd name="T64" fmla="*/ 190 w 366"/>
                <a:gd name="T65" fmla="*/ 0 h 35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66"/>
                <a:gd name="T100" fmla="*/ 0 h 355"/>
                <a:gd name="T101" fmla="*/ 366 w 366"/>
                <a:gd name="T102" fmla="*/ 355 h 35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66" h="355">
                  <a:moveTo>
                    <a:pt x="190" y="0"/>
                  </a:moveTo>
                  <a:lnTo>
                    <a:pt x="147" y="4"/>
                  </a:lnTo>
                  <a:lnTo>
                    <a:pt x="110" y="12"/>
                  </a:lnTo>
                  <a:lnTo>
                    <a:pt x="79" y="26"/>
                  </a:lnTo>
                  <a:lnTo>
                    <a:pt x="51" y="47"/>
                  </a:lnTo>
                  <a:lnTo>
                    <a:pt x="28" y="72"/>
                  </a:lnTo>
                  <a:lnTo>
                    <a:pt x="14" y="99"/>
                  </a:lnTo>
                  <a:lnTo>
                    <a:pt x="2" y="130"/>
                  </a:lnTo>
                  <a:lnTo>
                    <a:pt x="0" y="163"/>
                  </a:lnTo>
                  <a:lnTo>
                    <a:pt x="0" y="223"/>
                  </a:lnTo>
                  <a:lnTo>
                    <a:pt x="0" y="272"/>
                  </a:lnTo>
                  <a:lnTo>
                    <a:pt x="0" y="315"/>
                  </a:lnTo>
                  <a:lnTo>
                    <a:pt x="0" y="355"/>
                  </a:lnTo>
                  <a:lnTo>
                    <a:pt x="79" y="355"/>
                  </a:lnTo>
                  <a:lnTo>
                    <a:pt x="130" y="355"/>
                  </a:lnTo>
                  <a:lnTo>
                    <a:pt x="161" y="355"/>
                  </a:lnTo>
                  <a:lnTo>
                    <a:pt x="187" y="355"/>
                  </a:lnTo>
                  <a:lnTo>
                    <a:pt x="210" y="355"/>
                  </a:lnTo>
                  <a:lnTo>
                    <a:pt x="241" y="355"/>
                  </a:lnTo>
                  <a:lnTo>
                    <a:pt x="289" y="355"/>
                  </a:lnTo>
                  <a:lnTo>
                    <a:pt x="366" y="355"/>
                  </a:lnTo>
                  <a:lnTo>
                    <a:pt x="366" y="297"/>
                  </a:lnTo>
                  <a:lnTo>
                    <a:pt x="366" y="245"/>
                  </a:lnTo>
                  <a:lnTo>
                    <a:pt x="366" y="198"/>
                  </a:lnTo>
                  <a:lnTo>
                    <a:pt x="366" y="157"/>
                  </a:lnTo>
                  <a:lnTo>
                    <a:pt x="363" y="136"/>
                  </a:lnTo>
                  <a:lnTo>
                    <a:pt x="357" y="111"/>
                  </a:lnTo>
                  <a:lnTo>
                    <a:pt x="343" y="84"/>
                  </a:lnTo>
                  <a:lnTo>
                    <a:pt x="326" y="60"/>
                  </a:lnTo>
                  <a:lnTo>
                    <a:pt x="300" y="35"/>
                  </a:lnTo>
                  <a:lnTo>
                    <a:pt x="269" y="16"/>
                  </a:lnTo>
                  <a:lnTo>
                    <a:pt x="232" y="4"/>
                  </a:lnTo>
                  <a:lnTo>
                    <a:pt x="19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8" name="Freeform 11"/>
            <p:cNvSpPr>
              <a:spLocks/>
            </p:cNvSpPr>
            <p:nvPr/>
          </p:nvSpPr>
          <p:spPr bwMode="auto">
            <a:xfrm>
              <a:off x="2828" y="2398"/>
              <a:ext cx="28" cy="666"/>
            </a:xfrm>
            <a:custGeom>
              <a:avLst/>
              <a:gdLst>
                <a:gd name="T0" fmla="*/ 14 w 28"/>
                <a:gd name="T1" fmla="*/ 20 h 666"/>
                <a:gd name="T2" fmla="*/ 0 w 28"/>
                <a:gd name="T3" fmla="*/ 10 h 666"/>
                <a:gd name="T4" fmla="*/ 0 w 28"/>
                <a:gd name="T5" fmla="*/ 666 h 666"/>
                <a:gd name="T6" fmla="*/ 28 w 28"/>
                <a:gd name="T7" fmla="*/ 666 h 666"/>
                <a:gd name="T8" fmla="*/ 28 w 28"/>
                <a:gd name="T9" fmla="*/ 10 h 666"/>
                <a:gd name="T10" fmla="*/ 14 w 28"/>
                <a:gd name="T11" fmla="*/ 0 h 666"/>
                <a:gd name="T12" fmla="*/ 28 w 28"/>
                <a:gd name="T13" fmla="*/ 10 h 666"/>
                <a:gd name="T14" fmla="*/ 28 w 28"/>
                <a:gd name="T15" fmla="*/ 0 h 666"/>
                <a:gd name="T16" fmla="*/ 14 w 28"/>
                <a:gd name="T17" fmla="*/ 0 h 666"/>
                <a:gd name="T18" fmla="*/ 14 w 28"/>
                <a:gd name="T19" fmla="*/ 20 h 66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"/>
                <a:gd name="T31" fmla="*/ 0 h 666"/>
                <a:gd name="T32" fmla="*/ 28 w 28"/>
                <a:gd name="T33" fmla="*/ 666 h 66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" h="666">
                  <a:moveTo>
                    <a:pt x="14" y="20"/>
                  </a:moveTo>
                  <a:lnTo>
                    <a:pt x="0" y="10"/>
                  </a:lnTo>
                  <a:lnTo>
                    <a:pt x="0" y="666"/>
                  </a:lnTo>
                  <a:lnTo>
                    <a:pt x="28" y="666"/>
                  </a:lnTo>
                  <a:lnTo>
                    <a:pt x="28" y="10"/>
                  </a:lnTo>
                  <a:lnTo>
                    <a:pt x="14" y="0"/>
                  </a:lnTo>
                  <a:lnTo>
                    <a:pt x="28" y="10"/>
                  </a:lnTo>
                  <a:lnTo>
                    <a:pt x="28" y="0"/>
                  </a:lnTo>
                  <a:lnTo>
                    <a:pt x="14" y="0"/>
                  </a:lnTo>
                  <a:lnTo>
                    <a:pt x="14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9" name="Freeform 12"/>
            <p:cNvSpPr>
              <a:spLocks/>
            </p:cNvSpPr>
            <p:nvPr/>
          </p:nvSpPr>
          <p:spPr bwMode="auto">
            <a:xfrm>
              <a:off x="2305" y="2398"/>
              <a:ext cx="537" cy="20"/>
            </a:xfrm>
            <a:custGeom>
              <a:avLst/>
              <a:gdLst>
                <a:gd name="T0" fmla="*/ 29 w 537"/>
                <a:gd name="T1" fmla="*/ 10 h 20"/>
                <a:gd name="T2" fmla="*/ 15 w 537"/>
                <a:gd name="T3" fmla="*/ 20 h 20"/>
                <a:gd name="T4" fmla="*/ 537 w 537"/>
                <a:gd name="T5" fmla="*/ 20 h 20"/>
                <a:gd name="T6" fmla="*/ 537 w 537"/>
                <a:gd name="T7" fmla="*/ 0 h 20"/>
                <a:gd name="T8" fmla="*/ 15 w 537"/>
                <a:gd name="T9" fmla="*/ 0 h 20"/>
                <a:gd name="T10" fmla="*/ 0 w 537"/>
                <a:gd name="T11" fmla="*/ 10 h 20"/>
                <a:gd name="T12" fmla="*/ 15 w 537"/>
                <a:gd name="T13" fmla="*/ 0 h 20"/>
                <a:gd name="T14" fmla="*/ 0 w 537"/>
                <a:gd name="T15" fmla="*/ 0 h 20"/>
                <a:gd name="T16" fmla="*/ 0 w 537"/>
                <a:gd name="T17" fmla="*/ 10 h 20"/>
                <a:gd name="T18" fmla="*/ 29 w 537"/>
                <a:gd name="T19" fmla="*/ 10 h 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37"/>
                <a:gd name="T31" fmla="*/ 0 h 20"/>
                <a:gd name="T32" fmla="*/ 537 w 537"/>
                <a:gd name="T33" fmla="*/ 20 h 2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37" h="20">
                  <a:moveTo>
                    <a:pt x="29" y="10"/>
                  </a:moveTo>
                  <a:lnTo>
                    <a:pt x="15" y="20"/>
                  </a:lnTo>
                  <a:lnTo>
                    <a:pt x="537" y="20"/>
                  </a:lnTo>
                  <a:lnTo>
                    <a:pt x="537" y="0"/>
                  </a:lnTo>
                  <a:lnTo>
                    <a:pt x="15" y="0"/>
                  </a:lnTo>
                  <a:lnTo>
                    <a:pt x="0" y="10"/>
                  </a:lnTo>
                  <a:lnTo>
                    <a:pt x="15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29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0" name="Freeform 13"/>
            <p:cNvSpPr>
              <a:spLocks/>
            </p:cNvSpPr>
            <p:nvPr/>
          </p:nvSpPr>
          <p:spPr bwMode="auto">
            <a:xfrm>
              <a:off x="2305" y="2408"/>
              <a:ext cx="29" cy="667"/>
            </a:xfrm>
            <a:custGeom>
              <a:avLst/>
              <a:gdLst>
                <a:gd name="T0" fmla="*/ 15 w 29"/>
                <a:gd name="T1" fmla="*/ 646 h 667"/>
                <a:gd name="T2" fmla="*/ 29 w 29"/>
                <a:gd name="T3" fmla="*/ 656 h 667"/>
                <a:gd name="T4" fmla="*/ 29 w 29"/>
                <a:gd name="T5" fmla="*/ 0 h 667"/>
                <a:gd name="T6" fmla="*/ 0 w 29"/>
                <a:gd name="T7" fmla="*/ 0 h 667"/>
                <a:gd name="T8" fmla="*/ 0 w 29"/>
                <a:gd name="T9" fmla="*/ 656 h 667"/>
                <a:gd name="T10" fmla="*/ 15 w 29"/>
                <a:gd name="T11" fmla="*/ 667 h 667"/>
                <a:gd name="T12" fmla="*/ 0 w 29"/>
                <a:gd name="T13" fmla="*/ 656 h 667"/>
                <a:gd name="T14" fmla="*/ 0 w 29"/>
                <a:gd name="T15" fmla="*/ 667 h 667"/>
                <a:gd name="T16" fmla="*/ 15 w 29"/>
                <a:gd name="T17" fmla="*/ 667 h 667"/>
                <a:gd name="T18" fmla="*/ 15 w 29"/>
                <a:gd name="T19" fmla="*/ 646 h 66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9"/>
                <a:gd name="T31" fmla="*/ 0 h 667"/>
                <a:gd name="T32" fmla="*/ 29 w 29"/>
                <a:gd name="T33" fmla="*/ 667 h 66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9" h="667">
                  <a:moveTo>
                    <a:pt x="15" y="646"/>
                  </a:moveTo>
                  <a:lnTo>
                    <a:pt x="29" y="656"/>
                  </a:lnTo>
                  <a:lnTo>
                    <a:pt x="29" y="0"/>
                  </a:lnTo>
                  <a:lnTo>
                    <a:pt x="0" y="0"/>
                  </a:lnTo>
                  <a:lnTo>
                    <a:pt x="0" y="656"/>
                  </a:lnTo>
                  <a:lnTo>
                    <a:pt x="15" y="667"/>
                  </a:lnTo>
                  <a:lnTo>
                    <a:pt x="0" y="656"/>
                  </a:lnTo>
                  <a:lnTo>
                    <a:pt x="0" y="667"/>
                  </a:lnTo>
                  <a:lnTo>
                    <a:pt x="15" y="667"/>
                  </a:lnTo>
                  <a:lnTo>
                    <a:pt x="15" y="64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1" name="Freeform 14"/>
            <p:cNvSpPr>
              <a:spLocks/>
            </p:cNvSpPr>
            <p:nvPr/>
          </p:nvSpPr>
          <p:spPr bwMode="auto">
            <a:xfrm>
              <a:off x="2320" y="3054"/>
              <a:ext cx="536" cy="21"/>
            </a:xfrm>
            <a:custGeom>
              <a:avLst/>
              <a:gdLst>
                <a:gd name="T0" fmla="*/ 508 w 536"/>
                <a:gd name="T1" fmla="*/ 10 h 21"/>
                <a:gd name="T2" fmla="*/ 522 w 536"/>
                <a:gd name="T3" fmla="*/ 0 h 21"/>
                <a:gd name="T4" fmla="*/ 0 w 536"/>
                <a:gd name="T5" fmla="*/ 0 h 21"/>
                <a:gd name="T6" fmla="*/ 0 w 536"/>
                <a:gd name="T7" fmla="*/ 21 h 21"/>
                <a:gd name="T8" fmla="*/ 522 w 536"/>
                <a:gd name="T9" fmla="*/ 21 h 21"/>
                <a:gd name="T10" fmla="*/ 536 w 536"/>
                <a:gd name="T11" fmla="*/ 10 h 21"/>
                <a:gd name="T12" fmla="*/ 522 w 536"/>
                <a:gd name="T13" fmla="*/ 21 h 21"/>
                <a:gd name="T14" fmla="*/ 536 w 536"/>
                <a:gd name="T15" fmla="*/ 21 h 21"/>
                <a:gd name="T16" fmla="*/ 536 w 536"/>
                <a:gd name="T17" fmla="*/ 10 h 21"/>
                <a:gd name="T18" fmla="*/ 508 w 536"/>
                <a:gd name="T19" fmla="*/ 10 h 2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36"/>
                <a:gd name="T31" fmla="*/ 0 h 21"/>
                <a:gd name="T32" fmla="*/ 536 w 536"/>
                <a:gd name="T33" fmla="*/ 21 h 2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36" h="21">
                  <a:moveTo>
                    <a:pt x="508" y="10"/>
                  </a:moveTo>
                  <a:lnTo>
                    <a:pt x="522" y="0"/>
                  </a:lnTo>
                  <a:lnTo>
                    <a:pt x="0" y="0"/>
                  </a:lnTo>
                  <a:lnTo>
                    <a:pt x="0" y="21"/>
                  </a:lnTo>
                  <a:lnTo>
                    <a:pt x="522" y="21"/>
                  </a:lnTo>
                  <a:lnTo>
                    <a:pt x="536" y="10"/>
                  </a:lnTo>
                  <a:lnTo>
                    <a:pt x="522" y="21"/>
                  </a:lnTo>
                  <a:lnTo>
                    <a:pt x="536" y="21"/>
                  </a:lnTo>
                  <a:lnTo>
                    <a:pt x="536" y="10"/>
                  </a:lnTo>
                  <a:lnTo>
                    <a:pt x="508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2" name="Freeform 15"/>
            <p:cNvSpPr>
              <a:spLocks/>
            </p:cNvSpPr>
            <p:nvPr/>
          </p:nvSpPr>
          <p:spPr bwMode="auto">
            <a:xfrm>
              <a:off x="2322" y="2590"/>
              <a:ext cx="517" cy="20"/>
            </a:xfrm>
            <a:custGeom>
              <a:avLst/>
              <a:gdLst>
                <a:gd name="T0" fmla="*/ 517 w 517"/>
                <a:gd name="T1" fmla="*/ 10 h 20"/>
                <a:gd name="T2" fmla="*/ 517 w 517"/>
                <a:gd name="T3" fmla="*/ 0 h 20"/>
                <a:gd name="T4" fmla="*/ 0 w 517"/>
                <a:gd name="T5" fmla="*/ 0 h 20"/>
                <a:gd name="T6" fmla="*/ 0 w 517"/>
                <a:gd name="T7" fmla="*/ 20 h 20"/>
                <a:gd name="T8" fmla="*/ 517 w 517"/>
                <a:gd name="T9" fmla="*/ 20 h 20"/>
                <a:gd name="T10" fmla="*/ 517 w 517"/>
                <a:gd name="T11" fmla="*/ 10 h 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17"/>
                <a:gd name="T19" fmla="*/ 0 h 20"/>
                <a:gd name="T20" fmla="*/ 517 w 517"/>
                <a:gd name="T21" fmla="*/ 20 h 2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17" h="20">
                  <a:moveTo>
                    <a:pt x="517" y="10"/>
                  </a:moveTo>
                  <a:lnTo>
                    <a:pt x="517" y="0"/>
                  </a:lnTo>
                  <a:lnTo>
                    <a:pt x="0" y="0"/>
                  </a:lnTo>
                  <a:lnTo>
                    <a:pt x="0" y="20"/>
                  </a:lnTo>
                  <a:lnTo>
                    <a:pt x="517" y="20"/>
                  </a:lnTo>
                  <a:lnTo>
                    <a:pt x="517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3" name="Freeform 16"/>
            <p:cNvSpPr>
              <a:spLocks/>
            </p:cNvSpPr>
            <p:nvPr/>
          </p:nvSpPr>
          <p:spPr bwMode="auto">
            <a:xfrm>
              <a:off x="2322" y="2829"/>
              <a:ext cx="517" cy="21"/>
            </a:xfrm>
            <a:custGeom>
              <a:avLst/>
              <a:gdLst>
                <a:gd name="T0" fmla="*/ 517 w 517"/>
                <a:gd name="T1" fmla="*/ 10 h 21"/>
                <a:gd name="T2" fmla="*/ 517 w 517"/>
                <a:gd name="T3" fmla="*/ 0 h 21"/>
                <a:gd name="T4" fmla="*/ 0 w 517"/>
                <a:gd name="T5" fmla="*/ 0 h 21"/>
                <a:gd name="T6" fmla="*/ 0 w 517"/>
                <a:gd name="T7" fmla="*/ 21 h 21"/>
                <a:gd name="T8" fmla="*/ 517 w 517"/>
                <a:gd name="T9" fmla="*/ 21 h 21"/>
                <a:gd name="T10" fmla="*/ 517 w 517"/>
                <a:gd name="T11" fmla="*/ 10 h 2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17"/>
                <a:gd name="T19" fmla="*/ 0 h 21"/>
                <a:gd name="T20" fmla="*/ 517 w 517"/>
                <a:gd name="T21" fmla="*/ 21 h 2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17" h="21">
                  <a:moveTo>
                    <a:pt x="517" y="10"/>
                  </a:moveTo>
                  <a:lnTo>
                    <a:pt x="517" y="0"/>
                  </a:lnTo>
                  <a:lnTo>
                    <a:pt x="0" y="0"/>
                  </a:lnTo>
                  <a:lnTo>
                    <a:pt x="0" y="21"/>
                  </a:lnTo>
                  <a:lnTo>
                    <a:pt x="517" y="21"/>
                  </a:lnTo>
                  <a:lnTo>
                    <a:pt x="517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" name="Freeform 17"/>
            <p:cNvSpPr>
              <a:spLocks/>
            </p:cNvSpPr>
            <p:nvPr/>
          </p:nvSpPr>
          <p:spPr bwMode="auto">
            <a:xfrm>
              <a:off x="2558" y="2418"/>
              <a:ext cx="28" cy="640"/>
            </a:xfrm>
            <a:custGeom>
              <a:avLst/>
              <a:gdLst>
                <a:gd name="T0" fmla="*/ 14 w 28"/>
                <a:gd name="T1" fmla="*/ 640 h 640"/>
                <a:gd name="T2" fmla="*/ 28 w 28"/>
                <a:gd name="T3" fmla="*/ 640 h 640"/>
                <a:gd name="T4" fmla="*/ 28 w 28"/>
                <a:gd name="T5" fmla="*/ 0 h 640"/>
                <a:gd name="T6" fmla="*/ 0 w 28"/>
                <a:gd name="T7" fmla="*/ 0 h 640"/>
                <a:gd name="T8" fmla="*/ 0 w 28"/>
                <a:gd name="T9" fmla="*/ 640 h 640"/>
                <a:gd name="T10" fmla="*/ 14 w 28"/>
                <a:gd name="T11" fmla="*/ 640 h 6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8"/>
                <a:gd name="T19" fmla="*/ 0 h 640"/>
                <a:gd name="T20" fmla="*/ 28 w 28"/>
                <a:gd name="T21" fmla="*/ 640 h 6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8" h="640">
                  <a:moveTo>
                    <a:pt x="14" y="640"/>
                  </a:moveTo>
                  <a:lnTo>
                    <a:pt x="28" y="640"/>
                  </a:lnTo>
                  <a:lnTo>
                    <a:pt x="28" y="0"/>
                  </a:lnTo>
                  <a:lnTo>
                    <a:pt x="0" y="0"/>
                  </a:lnTo>
                  <a:lnTo>
                    <a:pt x="0" y="640"/>
                  </a:lnTo>
                  <a:lnTo>
                    <a:pt x="14" y="6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5" name="Freeform 18"/>
            <p:cNvSpPr>
              <a:spLocks/>
            </p:cNvSpPr>
            <p:nvPr/>
          </p:nvSpPr>
          <p:spPr bwMode="auto">
            <a:xfrm>
              <a:off x="4289" y="2398"/>
              <a:ext cx="29" cy="666"/>
            </a:xfrm>
            <a:custGeom>
              <a:avLst/>
              <a:gdLst>
                <a:gd name="T0" fmla="*/ 15 w 29"/>
                <a:gd name="T1" fmla="*/ 20 h 666"/>
                <a:gd name="T2" fmla="*/ 0 w 29"/>
                <a:gd name="T3" fmla="*/ 10 h 666"/>
                <a:gd name="T4" fmla="*/ 0 w 29"/>
                <a:gd name="T5" fmla="*/ 666 h 666"/>
                <a:gd name="T6" fmla="*/ 29 w 29"/>
                <a:gd name="T7" fmla="*/ 666 h 666"/>
                <a:gd name="T8" fmla="*/ 29 w 29"/>
                <a:gd name="T9" fmla="*/ 10 h 666"/>
                <a:gd name="T10" fmla="*/ 15 w 29"/>
                <a:gd name="T11" fmla="*/ 0 h 666"/>
                <a:gd name="T12" fmla="*/ 29 w 29"/>
                <a:gd name="T13" fmla="*/ 10 h 666"/>
                <a:gd name="T14" fmla="*/ 29 w 29"/>
                <a:gd name="T15" fmla="*/ 0 h 666"/>
                <a:gd name="T16" fmla="*/ 15 w 29"/>
                <a:gd name="T17" fmla="*/ 0 h 666"/>
                <a:gd name="T18" fmla="*/ 15 w 29"/>
                <a:gd name="T19" fmla="*/ 20 h 66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9"/>
                <a:gd name="T31" fmla="*/ 0 h 666"/>
                <a:gd name="T32" fmla="*/ 29 w 29"/>
                <a:gd name="T33" fmla="*/ 666 h 66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9" h="666">
                  <a:moveTo>
                    <a:pt x="15" y="20"/>
                  </a:moveTo>
                  <a:lnTo>
                    <a:pt x="0" y="10"/>
                  </a:lnTo>
                  <a:lnTo>
                    <a:pt x="0" y="666"/>
                  </a:lnTo>
                  <a:lnTo>
                    <a:pt x="29" y="666"/>
                  </a:lnTo>
                  <a:lnTo>
                    <a:pt x="29" y="10"/>
                  </a:lnTo>
                  <a:lnTo>
                    <a:pt x="15" y="0"/>
                  </a:lnTo>
                  <a:lnTo>
                    <a:pt x="29" y="10"/>
                  </a:lnTo>
                  <a:lnTo>
                    <a:pt x="29" y="0"/>
                  </a:lnTo>
                  <a:lnTo>
                    <a:pt x="15" y="0"/>
                  </a:lnTo>
                  <a:lnTo>
                    <a:pt x="15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6" name="Freeform 19"/>
            <p:cNvSpPr>
              <a:spLocks/>
            </p:cNvSpPr>
            <p:nvPr/>
          </p:nvSpPr>
          <p:spPr bwMode="auto">
            <a:xfrm>
              <a:off x="3770" y="2398"/>
              <a:ext cx="534" cy="20"/>
            </a:xfrm>
            <a:custGeom>
              <a:avLst/>
              <a:gdLst>
                <a:gd name="T0" fmla="*/ 28 w 534"/>
                <a:gd name="T1" fmla="*/ 10 h 20"/>
                <a:gd name="T2" fmla="*/ 14 w 534"/>
                <a:gd name="T3" fmla="*/ 20 h 20"/>
                <a:gd name="T4" fmla="*/ 534 w 534"/>
                <a:gd name="T5" fmla="*/ 20 h 20"/>
                <a:gd name="T6" fmla="*/ 534 w 534"/>
                <a:gd name="T7" fmla="*/ 0 h 20"/>
                <a:gd name="T8" fmla="*/ 14 w 534"/>
                <a:gd name="T9" fmla="*/ 0 h 20"/>
                <a:gd name="T10" fmla="*/ 0 w 534"/>
                <a:gd name="T11" fmla="*/ 10 h 20"/>
                <a:gd name="T12" fmla="*/ 14 w 534"/>
                <a:gd name="T13" fmla="*/ 0 h 20"/>
                <a:gd name="T14" fmla="*/ 0 w 534"/>
                <a:gd name="T15" fmla="*/ 0 h 20"/>
                <a:gd name="T16" fmla="*/ 0 w 534"/>
                <a:gd name="T17" fmla="*/ 10 h 20"/>
                <a:gd name="T18" fmla="*/ 28 w 534"/>
                <a:gd name="T19" fmla="*/ 10 h 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34"/>
                <a:gd name="T31" fmla="*/ 0 h 20"/>
                <a:gd name="T32" fmla="*/ 534 w 534"/>
                <a:gd name="T33" fmla="*/ 20 h 2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34" h="20">
                  <a:moveTo>
                    <a:pt x="28" y="10"/>
                  </a:moveTo>
                  <a:lnTo>
                    <a:pt x="14" y="20"/>
                  </a:lnTo>
                  <a:lnTo>
                    <a:pt x="534" y="20"/>
                  </a:lnTo>
                  <a:lnTo>
                    <a:pt x="534" y="0"/>
                  </a:lnTo>
                  <a:lnTo>
                    <a:pt x="14" y="0"/>
                  </a:lnTo>
                  <a:lnTo>
                    <a:pt x="0" y="10"/>
                  </a:lnTo>
                  <a:lnTo>
                    <a:pt x="14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28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7" name="Freeform 20"/>
            <p:cNvSpPr>
              <a:spLocks/>
            </p:cNvSpPr>
            <p:nvPr/>
          </p:nvSpPr>
          <p:spPr bwMode="auto">
            <a:xfrm>
              <a:off x="3770" y="2408"/>
              <a:ext cx="28" cy="667"/>
            </a:xfrm>
            <a:custGeom>
              <a:avLst/>
              <a:gdLst>
                <a:gd name="T0" fmla="*/ 14 w 28"/>
                <a:gd name="T1" fmla="*/ 646 h 667"/>
                <a:gd name="T2" fmla="*/ 28 w 28"/>
                <a:gd name="T3" fmla="*/ 656 h 667"/>
                <a:gd name="T4" fmla="*/ 28 w 28"/>
                <a:gd name="T5" fmla="*/ 0 h 667"/>
                <a:gd name="T6" fmla="*/ 0 w 28"/>
                <a:gd name="T7" fmla="*/ 0 h 667"/>
                <a:gd name="T8" fmla="*/ 0 w 28"/>
                <a:gd name="T9" fmla="*/ 656 h 667"/>
                <a:gd name="T10" fmla="*/ 14 w 28"/>
                <a:gd name="T11" fmla="*/ 667 h 667"/>
                <a:gd name="T12" fmla="*/ 0 w 28"/>
                <a:gd name="T13" fmla="*/ 656 h 667"/>
                <a:gd name="T14" fmla="*/ 0 w 28"/>
                <a:gd name="T15" fmla="*/ 667 h 667"/>
                <a:gd name="T16" fmla="*/ 14 w 28"/>
                <a:gd name="T17" fmla="*/ 667 h 667"/>
                <a:gd name="T18" fmla="*/ 14 w 28"/>
                <a:gd name="T19" fmla="*/ 646 h 66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"/>
                <a:gd name="T31" fmla="*/ 0 h 667"/>
                <a:gd name="T32" fmla="*/ 28 w 28"/>
                <a:gd name="T33" fmla="*/ 667 h 66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" h="667">
                  <a:moveTo>
                    <a:pt x="14" y="646"/>
                  </a:moveTo>
                  <a:lnTo>
                    <a:pt x="28" y="656"/>
                  </a:lnTo>
                  <a:lnTo>
                    <a:pt x="28" y="0"/>
                  </a:lnTo>
                  <a:lnTo>
                    <a:pt x="0" y="0"/>
                  </a:lnTo>
                  <a:lnTo>
                    <a:pt x="0" y="656"/>
                  </a:lnTo>
                  <a:lnTo>
                    <a:pt x="14" y="667"/>
                  </a:lnTo>
                  <a:lnTo>
                    <a:pt x="0" y="656"/>
                  </a:lnTo>
                  <a:lnTo>
                    <a:pt x="0" y="667"/>
                  </a:lnTo>
                  <a:lnTo>
                    <a:pt x="14" y="667"/>
                  </a:lnTo>
                  <a:lnTo>
                    <a:pt x="14" y="64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8" name="Freeform 21"/>
            <p:cNvSpPr>
              <a:spLocks/>
            </p:cNvSpPr>
            <p:nvPr/>
          </p:nvSpPr>
          <p:spPr bwMode="auto">
            <a:xfrm>
              <a:off x="3784" y="3054"/>
              <a:ext cx="534" cy="21"/>
            </a:xfrm>
            <a:custGeom>
              <a:avLst/>
              <a:gdLst>
                <a:gd name="T0" fmla="*/ 505 w 534"/>
                <a:gd name="T1" fmla="*/ 10 h 21"/>
                <a:gd name="T2" fmla="*/ 520 w 534"/>
                <a:gd name="T3" fmla="*/ 0 h 21"/>
                <a:gd name="T4" fmla="*/ 0 w 534"/>
                <a:gd name="T5" fmla="*/ 0 h 21"/>
                <a:gd name="T6" fmla="*/ 0 w 534"/>
                <a:gd name="T7" fmla="*/ 21 h 21"/>
                <a:gd name="T8" fmla="*/ 520 w 534"/>
                <a:gd name="T9" fmla="*/ 21 h 21"/>
                <a:gd name="T10" fmla="*/ 534 w 534"/>
                <a:gd name="T11" fmla="*/ 10 h 21"/>
                <a:gd name="T12" fmla="*/ 520 w 534"/>
                <a:gd name="T13" fmla="*/ 21 h 21"/>
                <a:gd name="T14" fmla="*/ 534 w 534"/>
                <a:gd name="T15" fmla="*/ 21 h 21"/>
                <a:gd name="T16" fmla="*/ 534 w 534"/>
                <a:gd name="T17" fmla="*/ 10 h 21"/>
                <a:gd name="T18" fmla="*/ 505 w 534"/>
                <a:gd name="T19" fmla="*/ 10 h 2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34"/>
                <a:gd name="T31" fmla="*/ 0 h 21"/>
                <a:gd name="T32" fmla="*/ 534 w 534"/>
                <a:gd name="T33" fmla="*/ 21 h 2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34" h="21">
                  <a:moveTo>
                    <a:pt x="505" y="10"/>
                  </a:moveTo>
                  <a:lnTo>
                    <a:pt x="520" y="0"/>
                  </a:lnTo>
                  <a:lnTo>
                    <a:pt x="0" y="0"/>
                  </a:lnTo>
                  <a:lnTo>
                    <a:pt x="0" y="21"/>
                  </a:lnTo>
                  <a:lnTo>
                    <a:pt x="520" y="21"/>
                  </a:lnTo>
                  <a:lnTo>
                    <a:pt x="534" y="10"/>
                  </a:lnTo>
                  <a:lnTo>
                    <a:pt x="520" y="21"/>
                  </a:lnTo>
                  <a:lnTo>
                    <a:pt x="534" y="21"/>
                  </a:lnTo>
                  <a:lnTo>
                    <a:pt x="534" y="10"/>
                  </a:lnTo>
                  <a:lnTo>
                    <a:pt x="505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9" name="Freeform 22"/>
            <p:cNvSpPr>
              <a:spLocks/>
            </p:cNvSpPr>
            <p:nvPr/>
          </p:nvSpPr>
          <p:spPr bwMode="auto">
            <a:xfrm>
              <a:off x="3793" y="2590"/>
              <a:ext cx="505" cy="20"/>
            </a:xfrm>
            <a:custGeom>
              <a:avLst/>
              <a:gdLst>
                <a:gd name="T0" fmla="*/ 505 w 505"/>
                <a:gd name="T1" fmla="*/ 10 h 20"/>
                <a:gd name="T2" fmla="*/ 505 w 505"/>
                <a:gd name="T3" fmla="*/ 0 h 20"/>
                <a:gd name="T4" fmla="*/ 0 w 505"/>
                <a:gd name="T5" fmla="*/ 0 h 20"/>
                <a:gd name="T6" fmla="*/ 0 w 505"/>
                <a:gd name="T7" fmla="*/ 20 h 20"/>
                <a:gd name="T8" fmla="*/ 505 w 505"/>
                <a:gd name="T9" fmla="*/ 20 h 20"/>
                <a:gd name="T10" fmla="*/ 505 w 505"/>
                <a:gd name="T11" fmla="*/ 10 h 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05"/>
                <a:gd name="T19" fmla="*/ 0 h 20"/>
                <a:gd name="T20" fmla="*/ 505 w 505"/>
                <a:gd name="T21" fmla="*/ 20 h 2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05" h="20">
                  <a:moveTo>
                    <a:pt x="505" y="10"/>
                  </a:moveTo>
                  <a:lnTo>
                    <a:pt x="505" y="0"/>
                  </a:lnTo>
                  <a:lnTo>
                    <a:pt x="0" y="0"/>
                  </a:lnTo>
                  <a:lnTo>
                    <a:pt x="0" y="20"/>
                  </a:lnTo>
                  <a:lnTo>
                    <a:pt x="505" y="20"/>
                  </a:lnTo>
                  <a:lnTo>
                    <a:pt x="505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0" name="Freeform 23"/>
            <p:cNvSpPr>
              <a:spLocks/>
            </p:cNvSpPr>
            <p:nvPr/>
          </p:nvSpPr>
          <p:spPr bwMode="auto">
            <a:xfrm>
              <a:off x="3793" y="2829"/>
              <a:ext cx="505" cy="21"/>
            </a:xfrm>
            <a:custGeom>
              <a:avLst/>
              <a:gdLst>
                <a:gd name="T0" fmla="*/ 505 w 505"/>
                <a:gd name="T1" fmla="*/ 10 h 21"/>
                <a:gd name="T2" fmla="*/ 505 w 505"/>
                <a:gd name="T3" fmla="*/ 0 h 21"/>
                <a:gd name="T4" fmla="*/ 0 w 505"/>
                <a:gd name="T5" fmla="*/ 0 h 21"/>
                <a:gd name="T6" fmla="*/ 0 w 505"/>
                <a:gd name="T7" fmla="*/ 21 h 21"/>
                <a:gd name="T8" fmla="*/ 505 w 505"/>
                <a:gd name="T9" fmla="*/ 21 h 21"/>
                <a:gd name="T10" fmla="*/ 505 w 505"/>
                <a:gd name="T11" fmla="*/ 10 h 2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05"/>
                <a:gd name="T19" fmla="*/ 0 h 21"/>
                <a:gd name="T20" fmla="*/ 505 w 505"/>
                <a:gd name="T21" fmla="*/ 21 h 2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05" h="21">
                  <a:moveTo>
                    <a:pt x="505" y="10"/>
                  </a:moveTo>
                  <a:lnTo>
                    <a:pt x="505" y="0"/>
                  </a:lnTo>
                  <a:lnTo>
                    <a:pt x="0" y="0"/>
                  </a:lnTo>
                  <a:lnTo>
                    <a:pt x="0" y="21"/>
                  </a:lnTo>
                  <a:lnTo>
                    <a:pt x="505" y="21"/>
                  </a:lnTo>
                  <a:lnTo>
                    <a:pt x="505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1" name="Freeform 24"/>
            <p:cNvSpPr>
              <a:spLocks/>
            </p:cNvSpPr>
            <p:nvPr/>
          </p:nvSpPr>
          <p:spPr bwMode="auto">
            <a:xfrm>
              <a:off x="4023" y="2418"/>
              <a:ext cx="28" cy="640"/>
            </a:xfrm>
            <a:custGeom>
              <a:avLst/>
              <a:gdLst>
                <a:gd name="T0" fmla="*/ 14 w 28"/>
                <a:gd name="T1" fmla="*/ 640 h 640"/>
                <a:gd name="T2" fmla="*/ 28 w 28"/>
                <a:gd name="T3" fmla="*/ 640 h 640"/>
                <a:gd name="T4" fmla="*/ 28 w 28"/>
                <a:gd name="T5" fmla="*/ 0 h 640"/>
                <a:gd name="T6" fmla="*/ 0 w 28"/>
                <a:gd name="T7" fmla="*/ 0 h 640"/>
                <a:gd name="T8" fmla="*/ 0 w 28"/>
                <a:gd name="T9" fmla="*/ 640 h 640"/>
                <a:gd name="T10" fmla="*/ 14 w 28"/>
                <a:gd name="T11" fmla="*/ 640 h 6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8"/>
                <a:gd name="T19" fmla="*/ 0 h 640"/>
                <a:gd name="T20" fmla="*/ 28 w 28"/>
                <a:gd name="T21" fmla="*/ 640 h 6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8" h="640">
                  <a:moveTo>
                    <a:pt x="14" y="640"/>
                  </a:moveTo>
                  <a:lnTo>
                    <a:pt x="28" y="640"/>
                  </a:lnTo>
                  <a:lnTo>
                    <a:pt x="28" y="0"/>
                  </a:lnTo>
                  <a:lnTo>
                    <a:pt x="0" y="0"/>
                  </a:lnTo>
                  <a:lnTo>
                    <a:pt x="0" y="640"/>
                  </a:lnTo>
                  <a:lnTo>
                    <a:pt x="14" y="6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2" name="Freeform 25"/>
            <p:cNvSpPr>
              <a:spLocks/>
            </p:cNvSpPr>
            <p:nvPr/>
          </p:nvSpPr>
          <p:spPr bwMode="auto">
            <a:xfrm>
              <a:off x="3148" y="1139"/>
              <a:ext cx="301" cy="241"/>
            </a:xfrm>
            <a:custGeom>
              <a:avLst/>
              <a:gdLst>
                <a:gd name="T0" fmla="*/ 176 w 301"/>
                <a:gd name="T1" fmla="*/ 239 h 241"/>
                <a:gd name="T2" fmla="*/ 227 w 301"/>
                <a:gd name="T3" fmla="*/ 239 h 241"/>
                <a:gd name="T4" fmla="*/ 264 w 301"/>
                <a:gd name="T5" fmla="*/ 235 h 241"/>
                <a:gd name="T6" fmla="*/ 287 w 301"/>
                <a:gd name="T7" fmla="*/ 227 h 241"/>
                <a:gd name="T8" fmla="*/ 296 w 301"/>
                <a:gd name="T9" fmla="*/ 224 h 241"/>
                <a:gd name="T10" fmla="*/ 298 w 301"/>
                <a:gd name="T11" fmla="*/ 218 h 241"/>
                <a:gd name="T12" fmla="*/ 301 w 301"/>
                <a:gd name="T13" fmla="*/ 208 h 241"/>
                <a:gd name="T14" fmla="*/ 293 w 301"/>
                <a:gd name="T15" fmla="*/ 187 h 241"/>
                <a:gd name="T16" fmla="*/ 284 w 301"/>
                <a:gd name="T17" fmla="*/ 167 h 241"/>
                <a:gd name="T18" fmla="*/ 278 w 301"/>
                <a:gd name="T19" fmla="*/ 156 h 241"/>
                <a:gd name="T20" fmla="*/ 276 w 301"/>
                <a:gd name="T21" fmla="*/ 148 h 241"/>
                <a:gd name="T22" fmla="*/ 273 w 301"/>
                <a:gd name="T23" fmla="*/ 142 h 241"/>
                <a:gd name="T24" fmla="*/ 270 w 301"/>
                <a:gd name="T25" fmla="*/ 130 h 241"/>
                <a:gd name="T26" fmla="*/ 264 w 301"/>
                <a:gd name="T27" fmla="*/ 107 h 241"/>
                <a:gd name="T28" fmla="*/ 264 w 301"/>
                <a:gd name="T29" fmla="*/ 94 h 241"/>
                <a:gd name="T30" fmla="*/ 264 w 301"/>
                <a:gd name="T31" fmla="*/ 88 h 241"/>
                <a:gd name="T32" fmla="*/ 261 w 301"/>
                <a:gd name="T33" fmla="*/ 72 h 241"/>
                <a:gd name="T34" fmla="*/ 259 w 301"/>
                <a:gd name="T35" fmla="*/ 47 h 241"/>
                <a:gd name="T36" fmla="*/ 253 w 301"/>
                <a:gd name="T37" fmla="*/ 22 h 241"/>
                <a:gd name="T38" fmla="*/ 225 w 301"/>
                <a:gd name="T39" fmla="*/ 4 h 241"/>
                <a:gd name="T40" fmla="*/ 176 w 301"/>
                <a:gd name="T41" fmla="*/ 0 h 241"/>
                <a:gd name="T42" fmla="*/ 134 w 301"/>
                <a:gd name="T43" fmla="*/ 8 h 241"/>
                <a:gd name="T44" fmla="*/ 117 w 301"/>
                <a:gd name="T45" fmla="*/ 30 h 241"/>
                <a:gd name="T46" fmla="*/ 103 w 301"/>
                <a:gd name="T47" fmla="*/ 53 h 241"/>
                <a:gd name="T48" fmla="*/ 94 w 301"/>
                <a:gd name="T49" fmla="*/ 68 h 241"/>
                <a:gd name="T50" fmla="*/ 91 w 301"/>
                <a:gd name="T51" fmla="*/ 72 h 241"/>
                <a:gd name="T52" fmla="*/ 85 w 301"/>
                <a:gd name="T53" fmla="*/ 84 h 241"/>
                <a:gd name="T54" fmla="*/ 68 w 301"/>
                <a:gd name="T55" fmla="*/ 105 h 241"/>
                <a:gd name="T56" fmla="*/ 60 w 301"/>
                <a:gd name="T57" fmla="*/ 115 h 241"/>
                <a:gd name="T58" fmla="*/ 57 w 301"/>
                <a:gd name="T59" fmla="*/ 119 h 241"/>
                <a:gd name="T60" fmla="*/ 51 w 301"/>
                <a:gd name="T61" fmla="*/ 125 h 241"/>
                <a:gd name="T62" fmla="*/ 40 w 301"/>
                <a:gd name="T63" fmla="*/ 138 h 241"/>
                <a:gd name="T64" fmla="*/ 20 w 301"/>
                <a:gd name="T65" fmla="*/ 154 h 241"/>
                <a:gd name="T66" fmla="*/ 3 w 301"/>
                <a:gd name="T67" fmla="*/ 175 h 241"/>
                <a:gd name="T68" fmla="*/ 0 w 301"/>
                <a:gd name="T69" fmla="*/ 185 h 241"/>
                <a:gd name="T70" fmla="*/ 6 w 301"/>
                <a:gd name="T71" fmla="*/ 187 h 241"/>
                <a:gd name="T72" fmla="*/ 12 w 301"/>
                <a:gd name="T73" fmla="*/ 194 h 241"/>
                <a:gd name="T74" fmla="*/ 32 w 301"/>
                <a:gd name="T75" fmla="*/ 206 h 241"/>
                <a:gd name="T76" fmla="*/ 66 w 301"/>
                <a:gd name="T77" fmla="*/ 220 h 241"/>
                <a:gd name="T78" fmla="*/ 114 w 301"/>
                <a:gd name="T79" fmla="*/ 233 h 24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01"/>
                <a:gd name="T121" fmla="*/ 0 h 241"/>
                <a:gd name="T122" fmla="*/ 301 w 301"/>
                <a:gd name="T123" fmla="*/ 241 h 241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01" h="241">
                  <a:moveTo>
                    <a:pt x="145" y="237"/>
                  </a:moveTo>
                  <a:lnTo>
                    <a:pt x="176" y="239"/>
                  </a:lnTo>
                  <a:lnTo>
                    <a:pt x="205" y="241"/>
                  </a:lnTo>
                  <a:lnTo>
                    <a:pt x="227" y="239"/>
                  </a:lnTo>
                  <a:lnTo>
                    <a:pt x="247" y="237"/>
                  </a:lnTo>
                  <a:lnTo>
                    <a:pt x="264" y="235"/>
                  </a:lnTo>
                  <a:lnTo>
                    <a:pt x="276" y="231"/>
                  </a:lnTo>
                  <a:lnTo>
                    <a:pt x="287" y="227"/>
                  </a:lnTo>
                  <a:lnTo>
                    <a:pt x="293" y="224"/>
                  </a:lnTo>
                  <a:lnTo>
                    <a:pt x="296" y="224"/>
                  </a:lnTo>
                  <a:lnTo>
                    <a:pt x="296" y="222"/>
                  </a:lnTo>
                  <a:lnTo>
                    <a:pt x="298" y="218"/>
                  </a:lnTo>
                  <a:lnTo>
                    <a:pt x="301" y="216"/>
                  </a:lnTo>
                  <a:lnTo>
                    <a:pt x="301" y="208"/>
                  </a:lnTo>
                  <a:lnTo>
                    <a:pt x="298" y="200"/>
                  </a:lnTo>
                  <a:lnTo>
                    <a:pt x="293" y="187"/>
                  </a:lnTo>
                  <a:lnTo>
                    <a:pt x="287" y="173"/>
                  </a:lnTo>
                  <a:lnTo>
                    <a:pt x="284" y="167"/>
                  </a:lnTo>
                  <a:lnTo>
                    <a:pt x="281" y="161"/>
                  </a:lnTo>
                  <a:lnTo>
                    <a:pt x="278" y="156"/>
                  </a:lnTo>
                  <a:lnTo>
                    <a:pt x="278" y="150"/>
                  </a:lnTo>
                  <a:lnTo>
                    <a:pt x="276" y="148"/>
                  </a:lnTo>
                  <a:lnTo>
                    <a:pt x="273" y="144"/>
                  </a:lnTo>
                  <a:lnTo>
                    <a:pt x="273" y="142"/>
                  </a:lnTo>
                  <a:lnTo>
                    <a:pt x="273" y="140"/>
                  </a:lnTo>
                  <a:lnTo>
                    <a:pt x="270" y="130"/>
                  </a:lnTo>
                  <a:lnTo>
                    <a:pt x="267" y="117"/>
                  </a:lnTo>
                  <a:lnTo>
                    <a:pt x="264" y="107"/>
                  </a:lnTo>
                  <a:lnTo>
                    <a:pt x="264" y="97"/>
                  </a:lnTo>
                  <a:lnTo>
                    <a:pt x="264" y="94"/>
                  </a:lnTo>
                  <a:lnTo>
                    <a:pt x="264" y="90"/>
                  </a:lnTo>
                  <a:lnTo>
                    <a:pt x="264" y="88"/>
                  </a:lnTo>
                  <a:lnTo>
                    <a:pt x="264" y="86"/>
                  </a:lnTo>
                  <a:lnTo>
                    <a:pt x="261" y="72"/>
                  </a:lnTo>
                  <a:lnTo>
                    <a:pt x="259" y="59"/>
                  </a:lnTo>
                  <a:lnTo>
                    <a:pt x="259" y="47"/>
                  </a:lnTo>
                  <a:lnTo>
                    <a:pt x="256" y="39"/>
                  </a:lnTo>
                  <a:lnTo>
                    <a:pt x="253" y="22"/>
                  </a:lnTo>
                  <a:lnTo>
                    <a:pt x="242" y="10"/>
                  </a:lnTo>
                  <a:lnTo>
                    <a:pt x="225" y="4"/>
                  </a:lnTo>
                  <a:lnTo>
                    <a:pt x="199" y="2"/>
                  </a:lnTo>
                  <a:lnTo>
                    <a:pt x="176" y="0"/>
                  </a:lnTo>
                  <a:lnTo>
                    <a:pt x="154" y="0"/>
                  </a:lnTo>
                  <a:lnTo>
                    <a:pt x="134" y="8"/>
                  </a:lnTo>
                  <a:lnTo>
                    <a:pt x="122" y="22"/>
                  </a:lnTo>
                  <a:lnTo>
                    <a:pt x="117" y="30"/>
                  </a:lnTo>
                  <a:lnTo>
                    <a:pt x="111" y="41"/>
                  </a:lnTo>
                  <a:lnTo>
                    <a:pt x="103" y="53"/>
                  </a:lnTo>
                  <a:lnTo>
                    <a:pt x="94" y="66"/>
                  </a:lnTo>
                  <a:lnTo>
                    <a:pt x="94" y="68"/>
                  </a:lnTo>
                  <a:lnTo>
                    <a:pt x="94" y="70"/>
                  </a:lnTo>
                  <a:lnTo>
                    <a:pt x="91" y="72"/>
                  </a:lnTo>
                  <a:lnTo>
                    <a:pt x="88" y="72"/>
                  </a:lnTo>
                  <a:lnTo>
                    <a:pt x="85" y="84"/>
                  </a:lnTo>
                  <a:lnTo>
                    <a:pt x="77" y="94"/>
                  </a:lnTo>
                  <a:lnTo>
                    <a:pt x="68" y="105"/>
                  </a:lnTo>
                  <a:lnTo>
                    <a:pt x="60" y="115"/>
                  </a:lnTo>
                  <a:lnTo>
                    <a:pt x="60" y="117"/>
                  </a:lnTo>
                  <a:lnTo>
                    <a:pt x="57" y="119"/>
                  </a:lnTo>
                  <a:lnTo>
                    <a:pt x="51" y="125"/>
                  </a:lnTo>
                  <a:lnTo>
                    <a:pt x="46" y="132"/>
                  </a:lnTo>
                  <a:lnTo>
                    <a:pt x="40" y="138"/>
                  </a:lnTo>
                  <a:lnTo>
                    <a:pt x="34" y="142"/>
                  </a:lnTo>
                  <a:lnTo>
                    <a:pt x="20" y="154"/>
                  </a:lnTo>
                  <a:lnTo>
                    <a:pt x="9" y="165"/>
                  </a:lnTo>
                  <a:lnTo>
                    <a:pt x="3" y="175"/>
                  </a:lnTo>
                  <a:lnTo>
                    <a:pt x="0" y="183"/>
                  </a:lnTo>
                  <a:lnTo>
                    <a:pt x="0" y="185"/>
                  </a:lnTo>
                  <a:lnTo>
                    <a:pt x="3" y="187"/>
                  </a:lnTo>
                  <a:lnTo>
                    <a:pt x="6" y="187"/>
                  </a:lnTo>
                  <a:lnTo>
                    <a:pt x="6" y="189"/>
                  </a:lnTo>
                  <a:lnTo>
                    <a:pt x="12" y="194"/>
                  </a:lnTo>
                  <a:lnTo>
                    <a:pt x="20" y="200"/>
                  </a:lnTo>
                  <a:lnTo>
                    <a:pt x="32" y="206"/>
                  </a:lnTo>
                  <a:lnTo>
                    <a:pt x="46" y="212"/>
                  </a:lnTo>
                  <a:lnTo>
                    <a:pt x="66" y="220"/>
                  </a:lnTo>
                  <a:lnTo>
                    <a:pt x="88" y="227"/>
                  </a:lnTo>
                  <a:lnTo>
                    <a:pt x="114" y="233"/>
                  </a:lnTo>
                  <a:lnTo>
                    <a:pt x="145" y="237"/>
                  </a:lnTo>
                  <a:close/>
                </a:path>
              </a:pathLst>
            </a:custGeom>
            <a:solidFill>
              <a:srgbClr val="7A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3" name="Freeform 26"/>
            <p:cNvSpPr>
              <a:spLocks/>
            </p:cNvSpPr>
            <p:nvPr/>
          </p:nvSpPr>
          <p:spPr bwMode="auto">
            <a:xfrm>
              <a:off x="3148" y="1306"/>
              <a:ext cx="301" cy="64"/>
            </a:xfrm>
            <a:custGeom>
              <a:avLst/>
              <a:gdLst>
                <a:gd name="T0" fmla="*/ 151 w 301"/>
                <a:gd name="T1" fmla="*/ 12 h 64"/>
                <a:gd name="T2" fmla="*/ 199 w 301"/>
                <a:gd name="T3" fmla="*/ 20 h 64"/>
                <a:gd name="T4" fmla="*/ 244 w 301"/>
                <a:gd name="T5" fmla="*/ 33 h 64"/>
                <a:gd name="T6" fmla="*/ 278 w 301"/>
                <a:gd name="T7" fmla="*/ 49 h 64"/>
                <a:gd name="T8" fmla="*/ 296 w 301"/>
                <a:gd name="T9" fmla="*/ 57 h 64"/>
                <a:gd name="T10" fmla="*/ 298 w 301"/>
                <a:gd name="T11" fmla="*/ 51 h 64"/>
                <a:gd name="T12" fmla="*/ 276 w 301"/>
                <a:gd name="T13" fmla="*/ 33 h 64"/>
                <a:gd name="T14" fmla="*/ 202 w 301"/>
                <a:gd name="T15" fmla="*/ 10 h 64"/>
                <a:gd name="T16" fmla="*/ 117 w 301"/>
                <a:gd name="T17" fmla="*/ 0 h 64"/>
                <a:gd name="T18" fmla="*/ 34 w 301"/>
                <a:gd name="T19" fmla="*/ 6 h 64"/>
                <a:gd name="T20" fmla="*/ 0 w 301"/>
                <a:gd name="T21" fmla="*/ 18 h 64"/>
                <a:gd name="T22" fmla="*/ 6 w 301"/>
                <a:gd name="T23" fmla="*/ 20 h 64"/>
                <a:gd name="T24" fmla="*/ 17 w 301"/>
                <a:gd name="T25" fmla="*/ 18 h 64"/>
                <a:gd name="T26" fmla="*/ 43 w 301"/>
                <a:gd name="T27" fmla="*/ 14 h 64"/>
                <a:gd name="T28" fmla="*/ 68 w 301"/>
                <a:gd name="T29" fmla="*/ 12 h 64"/>
                <a:gd name="T30" fmla="*/ 97 w 301"/>
                <a:gd name="T31" fmla="*/ 10 h 64"/>
                <a:gd name="T32" fmla="*/ 108 w 301"/>
                <a:gd name="T33" fmla="*/ 12 h 64"/>
                <a:gd name="T34" fmla="*/ 103 w 301"/>
                <a:gd name="T35" fmla="*/ 20 h 64"/>
                <a:gd name="T36" fmla="*/ 94 w 301"/>
                <a:gd name="T37" fmla="*/ 24 h 64"/>
                <a:gd name="T38" fmla="*/ 80 w 301"/>
                <a:gd name="T39" fmla="*/ 31 h 64"/>
                <a:gd name="T40" fmla="*/ 74 w 301"/>
                <a:gd name="T41" fmla="*/ 37 h 64"/>
                <a:gd name="T42" fmla="*/ 77 w 301"/>
                <a:gd name="T43" fmla="*/ 51 h 64"/>
                <a:gd name="T44" fmla="*/ 85 w 301"/>
                <a:gd name="T45" fmla="*/ 60 h 64"/>
                <a:gd name="T46" fmla="*/ 85 w 301"/>
                <a:gd name="T47" fmla="*/ 60 h 64"/>
                <a:gd name="T48" fmla="*/ 88 w 301"/>
                <a:gd name="T49" fmla="*/ 60 h 64"/>
                <a:gd name="T50" fmla="*/ 94 w 301"/>
                <a:gd name="T51" fmla="*/ 64 h 64"/>
                <a:gd name="T52" fmla="*/ 105 w 301"/>
                <a:gd name="T53" fmla="*/ 62 h 64"/>
                <a:gd name="T54" fmla="*/ 117 w 301"/>
                <a:gd name="T55" fmla="*/ 53 h 64"/>
                <a:gd name="T56" fmla="*/ 122 w 301"/>
                <a:gd name="T57" fmla="*/ 43 h 64"/>
                <a:gd name="T58" fmla="*/ 120 w 301"/>
                <a:gd name="T59" fmla="*/ 29 h 64"/>
                <a:gd name="T60" fmla="*/ 111 w 301"/>
                <a:gd name="T61" fmla="*/ 20 h 64"/>
                <a:gd name="T62" fmla="*/ 120 w 301"/>
                <a:gd name="T63" fmla="*/ 12 h 6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01"/>
                <a:gd name="T97" fmla="*/ 0 h 64"/>
                <a:gd name="T98" fmla="*/ 301 w 301"/>
                <a:gd name="T99" fmla="*/ 64 h 6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01" h="64">
                  <a:moveTo>
                    <a:pt x="122" y="10"/>
                  </a:moveTo>
                  <a:lnTo>
                    <a:pt x="151" y="12"/>
                  </a:lnTo>
                  <a:lnTo>
                    <a:pt x="176" y="14"/>
                  </a:lnTo>
                  <a:lnTo>
                    <a:pt x="199" y="20"/>
                  </a:lnTo>
                  <a:lnTo>
                    <a:pt x="222" y="24"/>
                  </a:lnTo>
                  <a:lnTo>
                    <a:pt x="244" y="33"/>
                  </a:lnTo>
                  <a:lnTo>
                    <a:pt x="261" y="39"/>
                  </a:lnTo>
                  <a:lnTo>
                    <a:pt x="278" y="49"/>
                  </a:lnTo>
                  <a:lnTo>
                    <a:pt x="293" y="57"/>
                  </a:lnTo>
                  <a:lnTo>
                    <a:pt x="296" y="57"/>
                  </a:lnTo>
                  <a:lnTo>
                    <a:pt x="296" y="55"/>
                  </a:lnTo>
                  <a:lnTo>
                    <a:pt x="298" y="51"/>
                  </a:lnTo>
                  <a:lnTo>
                    <a:pt x="301" y="49"/>
                  </a:lnTo>
                  <a:lnTo>
                    <a:pt x="276" y="33"/>
                  </a:lnTo>
                  <a:lnTo>
                    <a:pt x="242" y="20"/>
                  </a:lnTo>
                  <a:lnTo>
                    <a:pt x="202" y="10"/>
                  </a:lnTo>
                  <a:lnTo>
                    <a:pt x="159" y="4"/>
                  </a:lnTo>
                  <a:lnTo>
                    <a:pt x="117" y="0"/>
                  </a:lnTo>
                  <a:lnTo>
                    <a:pt x="74" y="2"/>
                  </a:lnTo>
                  <a:lnTo>
                    <a:pt x="34" y="6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3" y="20"/>
                  </a:lnTo>
                  <a:lnTo>
                    <a:pt x="6" y="20"/>
                  </a:lnTo>
                  <a:lnTo>
                    <a:pt x="6" y="22"/>
                  </a:lnTo>
                  <a:lnTo>
                    <a:pt x="17" y="18"/>
                  </a:lnTo>
                  <a:lnTo>
                    <a:pt x="32" y="16"/>
                  </a:lnTo>
                  <a:lnTo>
                    <a:pt x="43" y="14"/>
                  </a:lnTo>
                  <a:lnTo>
                    <a:pt x="57" y="12"/>
                  </a:lnTo>
                  <a:lnTo>
                    <a:pt x="68" y="12"/>
                  </a:lnTo>
                  <a:lnTo>
                    <a:pt x="83" y="10"/>
                  </a:lnTo>
                  <a:lnTo>
                    <a:pt x="97" y="10"/>
                  </a:lnTo>
                  <a:lnTo>
                    <a:pt x="111" y="10"/>
                  </a:lnTo>
                  <a:lnTo>
                    <a:pt x="108" y="12"/>
                  </a:lnTo>
                  <a:lnTo>
                    <a:pt x="105" y="16"/>
                  </a:lnTo>
                  <a:lnTo>
                    <a:pt x="103" y="20"/>
                  </a:lnTo>
                  <a:lnTo>
                    <a:pt x="103" y="22"/>
                  </a:lnTo>
                  <a:lnTo>
                    <a:pt x="94" y="24"/>
                  </a:lnTo>
                  <a:lnTo>
                    <a:pt x="85" y="27"/>
                  </a:lnTo>
                  <a:lnTo>
                    <a:pt x="80" y="31"/>
                  </a:lnTo>
                  <a:lnTo>
                    <a:pt x="74" y="33"/>
                  </a:lnTo>
                  <a:lnTo>
                    <a:pt x="74" y="37"/>
                  </a:lnTo>
                  <a:lnTo>
                    <a:pt x="74" y="43"/>
                  </a:lnTo>
                  <a:lnTo>
                    <a:pt x="77" y="51"/>
                  </a:lnTo>
                  <a:lnTo>
                    <a:pt x="83" y="57"/>
                  </a:lnTo>
                  <a:lnTo>
                    <a:pt x="85" y="60"/>
                  </a:lnTo>
                  <a:lnTo>
                    <a:pt x="88" y="60"/>
                  </a:lnTo>
                  <a:lnTo>
                    <a:pt x="91" y="62"/>
                  </a:lnTo>
                  <a:lnTo>
                    <a:pt x="94" y="64"/>
                  </a:lnTo>
                  <a:lnTo>
                    <a:pt x="105" y="62"/>
                  </a:lnTo>
                  <a:lnTo>
                    <a:pt x="114" y="57"/>
                  </a:lnTo>
                  <a:lnTo>
                    <a:pt x="117" y="53"/>
                  </a:lnTo>
                  <a:lnTo>
                    <a:pt x="122" y="47"/>
                  </a:lnTo>
                  <a:lnTo>
                    <a:pt x="122" y="43"/>
                  </a:lnTo>
                  <a:lnTo>
                    <a:pt x="122" y="37"/>
                  </a:lnTo>
                  <a:lnTo>
                    <a:pt x="120" y="29"/>
                  </a:lnTo>
                  <a:lnTo>
                    <a:pt x="111" y="22"/>
                  </a:lnTo>
                  <a:lnTo>
                    <a:pt x="111" y="20"/>
                  </a:lnTo>
                  <a:lnTo>
                    <a:pt x="114" y="16"/>
                  </a:lnTo>
                  <a:lnTo>
                    <a:pt x="120" y="12"/>
                  </a:lnTo>
                  <a:lnTo>
                    <a:pt x="122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4" name="Freeform 27"/>
            <p:cNvSpPr>
              <a:spLocks/>
            </p:cNvSpPr>
            <p:nvPr/>
          </p:nvSpPr>
          <p:spPr bwMode="auto">
            <a:xfrm>
              <a:off x="3225" y="1363"/>
              <a:ext cx="17" cy="17"/>
            </a:xfrm>
            <a:custGeom>
              <a:avLst/>
              <a:gdLst>
                <a:gd name="T0" fmla="*/ 6 w 17"/>
                <a:gd name="T1" fmla="*/ 0 h 17"/>
                <a:gd name="T2" fmla="*/ 8 w 17"/>
                <a:gd name="T3" fmla="*/ 3 h 17"/>
                <a:gd name="T4" fmla="*/ 8 w 17"/>
                <a:gd name="T5" fmla="*/ 3 h 17"/>
                <a:gd name="T6" fmla="*/ 8 w 17"/>
                <a:gd name="T7" fmla="*/ 3 h 17"/>
                <a:gd name="T8" fmla="*/ 11 w 17"/>
                <a:gd name="T9" fmla="*/ 3 h 17"/>
                <a:gd name="T10" fmla="*/ 11 w 17"/>
                <a:gd name="T11" fmla="*/ 3 h 17"/>
                <a:gd name="T12" fmla="*/ 14 w 17"/>
                <a:gd name="T13" fmla="*/ 5 h 17"/>
                <a:gd name="T14" fmla="*/ 17 w 17"/>
                <a:gd name="T15" fmla="*/ 7 h 17"/>
                <a:gd name="T16" fmla="*/ 17 w 17"/>
                <a:gd name="T17" fmla="*/ 7 h 17"/>
                <a:gd name="T18" fmla="*/ 17 w 17"/>
                <a:gd name="T19" fmla="*/ 9 h 17"/>
                <a:gd name="T20" fmla="*/ 17 w 17"/>
                <a:gd name="T21" fmla="*/ 11 h 17"/>
                <a:gd name="T22" fmla="*/ 14 w 17"/>
                <a:gd name="T23" fmla="*/ 13 h 17"/>
                <a:gd name="T24" fmla="*/ 8 w 17"/>
                <a:gd name="T25" fmla="*/ 13 h 17"/>
                <a:gd name="T26" fmla="*/ 8 w 17"/>
                <a:gd name="T27" fmla="*/ 17 h 17"/>
                <a:gd name="T28" fmla="*/ 6 w 17"/>
                <a:gd name="T29" fmla="*/ 17 h 17"/>
                <a:gd name="T30" fmla="*/ 6 w 17"/>
                <a:gd name="T31" fmla="*/ 13 h 17"/>
                <a:gd name="T32" fmla="*/ 0 w 17"/>
                <a:gd name="T33" fmla="*/ 11 h 17"/>
                <a:gd name="T34" fmla="*/ 0 w 17"/>
                <a:gd name="T35" fmla="*/ 9 h 17"/>
                <a:gd name="T36" fmla="*/ 0 w 17"/>
                <a:gd name="T37" fmla="*/ 5 h 17"/>
                <a:gd name="T38" fmla="*/ 6 w 17"/>
                <a:gd name="T39" fmla="*/ 0 h 1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7"/>
                <a:gd name="T61" fmla="*/ 0 h 17"/>
                <a:gd name="T62" fmla="*/ 17 w 17"/>
                <a:gd name="T63" fmla="*/ 17 h 1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7" h="17">
                  <a:moveTo>
                    <a:pt x="6" y="0"/>
                  </a:moveTo>
                  <a:lnTo>
                    <a:pt x="8" y="3"/>
                  </a:lnTo>
                  <a:lnTo>
                    <a:pt x="11" y="3"/>
                  </a:lnTo>
                  <a:lnTo>
                    <a:pt x="14" y="5"/>
                  </a:lnTo>
                  <a:lnTo>
                    <a:pt x="17" y="7"/>
                  </a:lnTo>
                  <a:lnTo>
                    <a:pt x="17" y="9"/>
                  </a:lnTo>
                  <a:lnTo>
                    <a:pt x="17" y="11"/>
                  </a:lnTo>
                  <a:lnTo>
                    <a:pt x="14" y="13"/>
                  </a:lnTo>
                  <a:lnTo>
                    <a:pt x="8" y="13"/>
                  </a:lnTo>
                  <a:lnTo>
                    <a:pt x="8" y="17"/>
                  </a:lnTo>
                  <a:lnTo>
                    <a:pt x="6" y="17"/>
                  </a:lnTo>
                  <a:lnTo>
                    <a:pt x="6" y="13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5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7A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5" name="Freeform 28"/>
            <p:cNvSpPr>
              <a:spLocks/>
            </p:cNvSpPr>
            <p:nvPr/>
          </p:nvSpPr>
          <p:spPr bwMode="auto">
            <a:xfrm>
              <a:off x="3591" y="2377"/>
              <a:ext cx="28" cy="37"/>
            </a:xfrm>
            <a:custGeom>
              <a:avLst/>
              <a:gdLst>
                <a:gd name="T0" fmla="*/ 0 w 28"/>
                <a:gd name="T1" fmla="*/ 0 h 37"/>
                <a:gd name="T2" fmla="*/ 0 w 28"/>
                <a:gd name="T3" fmla="*/ 0 h 37"/>
                <a:gd name="T4" fmla="*/ 0 w 28"/>
                <a:gd name="T5" fmla="*/ 21 h 37"/>
                <a:gd name="T6" fmla="*/ 0 w 28"/>
                <a:gd name="T7" fmla="*/ 33 h 37"/>
                <a:gd name="T8" fmla="*/ 0 w 28"/>
                <a:gd name="T9" fmla="*/ 37 h 37"/>
                <a:gd name="T10" fmla="*/ 14 w 28"/>
                <a:gd name="T11" fmla="*/ 37 h 37"/>
                <a:gd name="T12" fmla="*/ 14 w 28"/>
                <a:gd name="T13" fmla="*/ 37 h 37"/>
                <a:gd name="T14" fmla="*/ 28 w 28"/>
                <a:gd name="T15" fmla="*/ 37 h 37"/>
                <a:gd name="T16" fmla="*/ 28 w 28"/>
                <a:gd name="T17" fmla="*/ 33 h 37"/>
                <a:gd name="T18" fmla="*/ 28 w 28"/>
                <a:gd name="T19" fmla="*/ 21 h 37"/>
                <a:gd name="T20" fmla="*/ 28 w 28"/>
                <a:gd name="T21" fmla="*/ 0 h 37"/>
                <a:gd name="T22" fmla="*/ 28 w 28"/>
                <a:gd name="T23" fmla="*/ 0 h 37"/>
                <a:gd name="T24" fmla="*/ 0 w 28"/>
                <a:gd name="T25" fmla="*/ 0 h 3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8"/>
                <a:gd name="T40" fmla="*/ 0 h 37"/>
                <a:gd name="T41" fmla="*/ 28 w 28"/>
                <a:gd name="T42" fmla="*/ 37 h 3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8" h="37">
                  <a:moveTo>
                    <a:pt x="0" y="0"/>
                  </a:moveTo>
                  <a:lnTo>
                    <a:pt x="0" y="0"/>
                  </a:lnTo>
                  <a:lnTo>
                    <a:pt x="0" y="21"/>
                  </a:lnTo>
                  <a:lnTo>
                    <a:pt x="0" y="33"/>
                  </a:lnTo>
                  <a:lnTo>
                    <a:pt x="0" y="37"/>
                  </a:lnTo>
                  <a:lnTo>
                    <a:pt x="14" y="37"/>
                  </a:lnTo>
                  <a:lnTo>
                    <a:pt x="28" y="37"/>
                  </a:lnTo>
                  <a:lnTo>
                    <a:pt x="28" y="33"/>
                  </a:lnTo>
                  <a:lnTo>
                    <a:pt x="28" y="21"/>
                  </a:lnTo>
                  <a:lnTo>
                    <a:pt x="2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6" name="Freeform 29"/>
            <p:cNvSpPr>
              <a:spLocks/>
            </p:cNvSpPr>
            <p:nvPr/>
          </p:nvSpPr>
          <p:spPr bwMode="auto">
            <a:xfrm>
              <a:off x="3023" y="2187"/>
              <a:ext cx="596" cy="190"/>
            </a:xfrm>
            <a:custGeom>
              <a:avLst/>
              <a:gdLst>
                <a:gd name="T0" fmla="*/ 29 w 596"/>
                <a:gd name="T1" fmla="*/ 190 h 190"/>
                <a:gd name="T2" fmla="*/ 29 w 596"/>
                <a:gd name="T3" fmla="*/ 190 h 190"/>
                <a:gd name="T4" fmla="*/ 35 w 596"/>
                <a:gd name="T5" fmla="*/ 149 h 190"/>
                <a:gd name="T6" fmla="*/ 52 w 596"/>
                <a:gd name="T7" fmla="*/ 114 h 190"/>
                <a:gd name="T8" fmla="*/ 77 w 596"/>
                <a:gd name="T9" fmla="*/ 85 h 190"/>
                <a:gd name="T10" fmla="*/ 111 w 596"/>
                <a:gd name="T11" fmla="*/ 62 h 190"/>
                <a:gd name="T12" fmla="*/ 151 w 596"/>
                <a:gd name="T13" fmla="*/ 41 h 190"/>
                <a:gd name="T14" fmla="*/ 196 w 596"/>
                <a:gd name="T15" fmla="*/ 31 h 190"/>
                <a:gd name="T16" fmla="*/ 245 w 596"/>
                <a:gd name="T17" fmla="*/ 23 h 190"/>
                <a:gd name="T18" fmla="*/ 298 w 596"/>
                <a:gd name="T19" fmla="*/ 21 h 190"/>
                <a:gd name="T20" fmla="*/ 352 w 596"/>
                <a:gd name="T21" fmla="*/ 25 h 190"/>
                <a:gd name="T22" fmla="*/ 401 w 596"/>
                <a:gd name="T23" fmla="*/ 33 h 190"/>
                <a:gd name="T24" fmla="*/ 446 w 596"/>
                <a:gd name="T25" fmla="*/ 46 h 190"/>
                <a:gd name="T26" fmla="*/ 486 w 596"/>
                <a:gd name="T27" fmla="*/ 66 h 190"/>
                <a:gd name="T28" fmla="*/ 520 w 596"/>
                <a:gd name="T29" fmla="*/ 89 h 190"/>
                <a:gd name="T30" fmla="*/ 545 w 596"/>
                <a:gd name="T31" fmla="*/ 118 h 190"/>
                <a:gd name="T32" fmla="*/ 562 w 596"/>
                <a:gd name="T33" fmla="*/ 151 h 190"/>
                <a:gd name="T34" fmla="*/ 568 w 596"/>
                <a:gd name="T35" fmla="*/ 190 h 190"/>
                <a:gd name="T36" fmla="*/ 596 w 596"/>
                <a:gd name="T37" fmla="*/ 190 h 190"/>
                <a:gd name="T38" fmla="*/ 591 w 596"/>
                <a:gd name="T39" fmla="*/ 147 h 190"/>
                <a:gd name="T40" fmla="*/ 568 w 596"/>
                <a:gd name="T41" fmla="*/ 109 h 190"/>
                <a:gd name="T42" fmla="*/ 543 w 596"/>
                <a:gd name="T43" fmla="*/ 76 h 190"/>
                <a:gd name="T44" fmla="*/ 503 w 596"/>
                <a:gd name="T45" fmla="*/ 50 h 190"/>
                <a:gd name="T46" fmla="*/ 457 w 596"/>
                <a:gd name="T47" fmla="*/ 29 h 190"/>
                <a:gd name="T48" fmla="*/ 406 w 596"/>
                <a:gd name="T49" fmla="*/ 12 h 190"/>
                <a:gd name="T50" fmla="*/ 352 w 596"/>
                <a:gd name="T51" fmla="*/ 4 h 190"/>
                <a:gd name="T52" fmla="*/ 298 w 596"/>
                <a:gd name="T53" fmla="*/ 0 h 190"/>
                <a:gd name="T54" fmla="*/ 245 w 596"/>
                <a:gd name="T55" fmla="*/ 2 h 190"/>
                <a:gd name="T56" fmla="*/ 191 w 596"/>
                <a:gd name="T57" fmla="*/ 10 h 190"/>
                <a:gd name="T58" fmla="*/ 140 w 596"/>
                <a:gd name="T59" fmla="*/ 25 h 190"/>
                <a:gd name="T60" fmla="*/ 94 w 596"/>
                <a:gd name="T61" fmla="*/ 46 h 190"/>
                <a:gd name="T62" fmla="*/ 54 w 596"/>
                <a:gd name="T63" fmla="*/ 72 h 190"/>
                <a:gd name="T64" fmla="*/ 29 w 596"/>
                <a:gd name="T65" fmla="*/ 105 h 190"/>
                <a:gd name="T66" fmla="*/ 6 w 596"/>
                <a:gd name="T67" fmla="*/ 145 h 190"/>
                <a:gd name="T68" fmla="*/ 0 w 596"/>
                <a:gd name="T69" fmla="*/ 190 h 190"/>
                <a:gd name="T70" fmla="*/ 0 w 596"/>
                <a:gd name="T71" fmla="*/ 190 h 190"/>
                <a:gd name="T72" fmla="*/ 29 w 596"/>
                <a:gd name="T73" fmla="*/ 190 h 19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96"/>
                <a:gd name="T112" fmla="*/ 0 h 190"/>
                <a:gd name="T113" fmla="*/ 596 w 596"/>
                <a:gd name="T114" fmla="*/ 190 h 19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96" h="190">
                  <a:moveTo>
                    <a:pt x="29" y="190"/>
                  </a:moveTo>
                  <a:lnTo>
                    <a:pt x="29" y="190"/>
                  </a:lnTo>
                  <a:lnTo>
                    <a:pt x="35" y="149"/>
                  </a:lnTo>
                  <a:lnTo>
                    <a:pt x="52" y="114"/>
                  </a:lnTo>
                  <a:lnTo>
                    <a:pt x="77" y="85"/>
                  </a:lnTo>
                  <a:lnTo>
                    <a:pt x="111" y="62"/>
                  </a:lnTo>
                  <a:lnTo>
                    <a:pt x="151" y="41"/>
                  </a:lnTo>
                  <a:lnTo>
                    <a:pt x="196" y="31"/>
                  </a:lnTo>
                  <a:lnTo>
                    <a:pt x="245" y="23"/>
                  </a:lnTo>
                  <a:lnTo>
                    <a:pt x="298" y="21"/>
                  </a:lnTo>
                  <a:lnTo>
                    <a:pt x="352" y="25"/>
                  </a:lnTo>
                  <a:lnTo>
                    <a:pt x="401" y="33"/>
                  </a:lnTo>
                  <a:lnTo>
                    <a:pt x="446" y="46"/>
                  </a:lnTo>
                  <a:lnTo>
                    <a:pt x="486" y="66"/>
                  </a:lnTo>
                  <a:lnTo>
                    <a:pt x="520" y="89"/>
                  </a:lnTo>
                  <a:lnTo>
                    <a:pt x="545" y="118"/>
                  </a:lnTo>
                  <a:lnTo>
                    <a:pt x="562" y="151"/>
                  </a:lnTo>
                  <a:lnTo>
                    <a:pt x="568" y="190"/>
                  </a:lnTo>
                  <a:lnTo>
                    <a:pt x="596" y="190"/>
                  </a:lnTo>
                  <a:lnTo>
                    <a:pt x="591" y="147"/>
                  </a:lnTo>
                  <a:lnTo>
                    <a:pt x="568" y="109"/>
                  </a:lnTo>
                  <a:lnTo>
                    <a:pt x="543" y="76"/>
                  </a:lnTo>
                  <a:lnTo>
                    <a:pt x="503" y="50"/>
                  </a:lnTo>
                  <a:lnTo>
                    <a:pt x="457" y="29"/>
                  </a:lnTo>
                  <a:lnTo>
                    <a:pt x="406" y="12"/>
                  </a:lnTo>
                  <a:lnTo>
                    <a:pt x="352" y="4"/>
                  </a:lnTo>
                  <a:lnTo>
                    <a:pt x="298" y="0"/>
                  </a:lnTo>
                  <a:lnTo>
                    <a:pt x="245" y="2"/>
                  </a:lnTo>
                  <a:lnTo>
                    <a:pt x="191" y="10"/>
                  </a:lnTo>
                  <a:lnTo>
                    <a:pt x="140" y="25"/>
                  </a:lnTo>
                  <a:lnTo>
                    <a:pt x="94" y="46"/>
                  </a:lnTo>
                  <a:lnTo>
                    <a:pt x="54" y="72"/>
                  </a:lnTo>
                  <a:lnTo>
                    <a:pt x="29" y="105"/>
                  </a:lnTo>
                  <a:lnTo>
                    <a:pt x="6" y="145"/>
                  </a:lnTo>
                  <a:lnTo>
                    <a:pt x="0" y="190"/>
                  </a:lnTo>
                  <a:lnTo>
                    <a:pt x="29" y="19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7" name="Freeform 30"/>
            <p:cNvSpPr>
              <a:spLocks/>
            </p:cNvSpPr>
            <p:nvPr/>
          </p:nvSpPr>
          <p:spPr bwMode="auto">
            <a:xfrm>
              <a:off x="3023" y="2377"/>
              <a:ext cx="29" cy="47"/>
            </a:xfrm>
            <a:custGeom>
              <a:avLst/>
              <a:gdLst>
                <a:gd name="T0" fmla="*/ 15 w 29"/>
                <a:gd name="T1" fmla="*/ 27 h 47"/>
                <a:gd name="T2" fmla="*/ 15 w 29"/>
                <a:gd name="T3" fmla="*/ 37 h 47"/>
                <a:gd name="T4" fmla="*/ 29 w 29"/>
                <a:gd name="T5" fmla="*/ 37 h 47"/>
                <a:gd name="T6" fmla="*/ 29 w 29"/>
                <a:gd name="T7" fmla="*/ 33 h 47"/>
                <a:gd name="T8" fmla="*/ 29 w 29"/>
                <a:gd name="T9" fmla="*/ 21 h 47"/>
                <a:gd name="T10" fmla="*/ 29 w 29"/>
                <a:gd name="T11" fmla="*/ 0 h 47"/>
                <a:gd name="T12" fmla="*/ 0 w 29"/>
                <a:gd name="T13" fmla="*/ 0 h 47"/>
                <a:gd name="T14" fmla="*/ 0 w 29"/>
                <a:gd name="T15" fmla="*/ 21 h 47"/>
                <a:gd name="T16" fmla="*/ 0 w 29"/>
                <a:gd name="T17" fmla="*/ 33 h 47"/>
                <a:gd name="T18" fmla="*/ 0 w 29"/>
                <a:gd name="T19" fmla="*/ 37 h 47"/>
                <a:gd name="T20" fmla="*/ 15 w 29"/>
                <a:gd name="T21" fmla="*/ 37 h 47"/>
                <a:gd name="T22" fmla="*/ 15 w 29"/>
                <a:gd name="T23" fmla="*/ 47 h 47"/>
                <a:gd name="T24" fmla="*/ 0 w 29"/>
                <a:gd name="T25" fmla="*/ 37 h 47"/>
                <a:gd name="T26" fmla="*/ 0 w 29"/>
                <a:gd name="T27" fmla="*/ 47 h 47"/>
                <a:gd name="T28" fmla="*/ 15 w 29"/>
                <a:gd name="T29" fmla="*/ 47 h 47"/>
                <a:gd name="T30" fmla="*/ 15 w 29"/>
                <a:gd name="T31" fmla="*/ 27 h 4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9"/>
                <a:gd name="T49" fmla="*/ 0 h 47"/>
                <a:gd name="T50" fmla="*/ 29 w 29"/>
                <a:gd name="T51" fmla="*/ 47 h 4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9" h="47">
                  <a:moveTo>
                    <a:pt x="15" y="27"/>
                  </a:moveTo>
                  <a:lnTo>
                    <a:pt x="15" y="37"/>
                  </a:lnTo>
                  <a:lnTo>
                    <a:pt x="29" y="37"/>
                  </a:lnTo>
                  <a:lnTo>
                    <a:pt x="29" y="33"/>
                  </a:lnTo>
                  <a:lnTo>
                    <a:pt x="29" y="21"/>
                  </a:lnTo>
                  <a:lnTo>
                    <a:pt x="29" y="0"/>
                  </a:lnTo>
                  <a:lnTo>
                    <a:pt x="0" y="0"/>
                  </a:lnTo>
                  <a:lnTo>
                    <a:pt x="0" y="21"/>
                  </a:lnTo>
                  <a:lnTo>
                    <a:pt x="0" y="33"/>
                  </a:lnTo>
                  <a:lnTo>
                    <a:pt x="0" y="37"/>
                  </a:lnTo>
                  <a:lnTo>
                    <a:pt x="15" y="37"/>
                  </a:lnTo>
                  <a:lnTo>
                    <a:pt x="15" y="47"/>
                  </a:lnTo>
                  <a:lnTo>
                    <a:pt x="0" y="37"/>
                  </a:lnTo>
                  <a:lnTo>
                    <a:pt x="0" y="47"/>
                  </a:lnTo>
                  <a:lnTo>
                    <a:pt x="15" y="47"/>
                  </a:lnTo>
                  <a:lnTo>
                    <a:pt x="15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8" name="Freeform 31"/>
            <p:cNvSpPr>
              <a:spLocks/>
            </p:cNvSpPr>
            <p:nvPr/>
          </p:nvSpPr>
          <p:spPr bwMode="auto">
            <a:xfrm>
              <a:off x="3038" y="2404"/>
              <a:ext cx="581" cy="20"/>
            </a:xfrm>
            <a:custGeom>
              <a:avLst/>
              <a:gdLst>
                <a:gd name="T0" fmla="*/ 553 w 581"/>
                <a:gd name="T1" fmla="*/ 10 h 20"/>
                <a:gd name="T2" fmla="*/ 567 w 581"/>
                <a:gd name="T3" fmla="*/ 0 h 20"/>
                <a:gd name="T4" fmla="*/ 0 w 581"/>
                <a:gd name="T5" fmla="*/ 0 h 20"/>
                <a:gd name="T6" fmla="*/ 0 w 581"/>
                <a:gd name="T7" fmla="*/ 20 h 20"/>
                <a:gd name="T8" fmla="*/ 567 w 581"/>
                <a:gd name="T9" fmla="*/ 20 h 20"/>
                <a:gd name="T10" fmla="*/ 581 w 581"/>
                <a:gd name="T11" fmla="*/ 10 h 20"/>
                <a:gd name="T12" fmla="*/ 567 w 581"/>
                <a:gd name="T13" fmla="*/ 20 h 20"/>
                <a:gd name="T14" fmla="*/ 581 w 581"/>
                <a:gd name="T15" fmla="*/ 20 h 20"/>
                <a:gd name="T16" fmla="*/ 581 w 581"/>
                <a:gd name="T17" fmla="*/ 10 h 20"/>
                <a:gd name="T18" fmla="*/ 553 w 581"/>
                <a:gd name="T19" fmla="*/ 10 h 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81"/>
                <a:gd name="T31" fmla="*/ 0 h 20"/>
                <a:gd name="T32" fmla="*/ 581 w 581"/>
                <a:gd name="T33" fmla="*/ 20 h 2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81" h="20">
                  <a:moveTo>
                    <a:pt x="553" y="10"/>
                  </a:moveTo>
                  <a:lnTo>
                    <a:pt x="567" y="0"/>
                  </a:lnTo>
                  <a:lnTo>
                    <a:pt x="0" y="0"/>
                  </a:lnTo>
                  <a:lnTo>
                    <a:pt x="0" y="20"/>
                  </a:lnTo>
                  <a:lnTo>
                    <a:pt x="567" y="20"/>
                  </a:lnTo>
                  <a:lnTo>
                    <a:pt x="581" y="10"/>
                  </a:lnTo>
                  <a:lnTo>
                    <a:pt x="567" y="20"/>
                  </a:lnTo>
                  <a:lnTo>
                    <a:pt x="581" y="20"/>
                  </a:lnTo>
                  <a:lnTo>
                    <a:pt x="581" y="10"/>
                  </a:lnTo>
                  <a:lnTo>
                    <a:pt x="553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9" name="Freeform 32"/>
            <p:cNvSpPr>
              <a:spLocks/>
            </p:cNvSpPr>
            <p:nvPr/>
          </p:nvSpPr>
          <p:spPr bwMode="auto">
            <a:xfrm>
              <a:off x="3310" y="2199"/>
              <a:ext cx="29" cy="213"/>
            </a:xfrm>
            <a:custGeom>
              <a:avLst/>
              <a:gdLst>
                <a:gd name="T0" fmla="*/ 14 w 29"/>
                <a:gd name="T1" fmla="*/ 213 h 213"/>
                <a:gd name="T2" fmla="*/ 29 w 29"/>
                <a:gd name="T3" fmla="*/ 213 h 213"/>
                <a:gd name="T4" fmla="*/ 29 w 29"/>
                <a:gd name="T5" fmla="*/ 0 h 213"/>
                <a:gd name="T6" fmla="*/ 0 w 29"/>
                <a:gd name="T7" fmla="*/ 0 h 213"/>
                <a:gd name="T8" fmla="*/ 0 w 29"/>
                <a:gd name="T9" fmla="*/ 213 h 213"/>
                <a:gd name="T10" fmla="*/ 14 w 29"/>
                <a:gd name="T11" fmla="*/ 213 h 2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"/>
                <a:gd name="T19" fmla="*/ 0 h 213"/>
                <a:gd name="T20" fmla="*/ 29 w 29"/>
                <a:gd name="T21" fmla="*/ 213 h 2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" h="213">
                  <a:moveTo>
                    <a:pt x="14" y="213"/>
                  </a:moveTo>
                  <a:lnTo>
                    <a:pt x="29" y="213"/>
                  </a:lnTo>
                  <a:lnTo>
                    <a:pt x="29" y="0"/>
                  </a:lnTo>
                  <a:lnTo>
                    <a:pt x="0" y="0"/>
                  </a:lnTo>
                  <a:lnTo>
                    <a:pt x="0" y="213"/>
                  </a:lnTo>
                  <a:lnTo>
                    <a:pt x="14" y="2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0" name="Freeform 33"/>
            <p:cNvSpPr>
              <a:spLocks/>
            </p:cNvSpPr>
            <p:nvPr/>
          </p:nvSpPr>
          <p:spPr bwMode="auto">
            <a:xfrm>
              <a:off x="3316" y="2251"/>
              <a:ext cx="235" cy="167"/>
            </a:xfrm>
            <a:custGeom>
              <a:avLst/>
              <a:gdLst>
                <a:gd name="T0" fmla="*/ 8 w 235"/>
                <a:gd name="T1" fmla="*/ 161 h 167"/>
                <a:gd name="T2" fmla="*/ 17 w 235"/>
                <a:gd name="T3" fmla="*/ 167 h 167"/>
                <a:gd name="T4" fmla="*/ 235 w 235"/>
                <a:gd name="T5" fmla="*/ 12 h 167"/>
                <a:gd name="T6" fmla="*/ 218 w 235"/>
                <a:gd name="T7" fmla="*/ 0 h 167"/>
                <a:gd name="T8" fmla="*/ 0 w 235"/>
                <a:gd name="T9" fmla="*/ 155 h 167"/>
                <a:gd name="T10" fmla="*/ 8 w 235"/>
                <a:gd name="T11" fmla="*/ 161 h 16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35"/>
                <a:gd name="T19" fmla="*/ 0 h 167"/>
                <a:gd name="T20" fmla="*/ 235 w 235"/>
                <a:gd name="T21" fmla="*/ 167 h 16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35" h="167">
                  <a:moveTo>
                    <a:pt x="8" y="161"/>
                  </a:moveTo>
                  <a:lnTo>
                    <a:pt x="17" y="167"/>
                  </a:lnTo>
                  <a:lnTo>
                    <a:pt x="235" y="12"/>
                  </a:lnTo>
                  <a:lnTo>
                    <a:pt x="218" y="0"/>
                  </a:lnTo>
                  <a:lnTo>
                    <a:pt x="0" y="155"/>
                  </a:lnTo>
                  <a:lnTo>
                    <a:pt x="8" y="16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1" name="Freeform 34"/>
            <p:cNvSpPr>
              <a:spLocks/>
            </p:cNvSpPr>
            <p:nvPr/>
          </p:nvSpPr>
          <p:spPr bwMode="auto">
            <a:xfrm>
              <a:off x="3106" y="2247"/>
              <a:ext cx="227" cy="171"/>
            </a:xfrm>
            <a:custGeom>
              <a:avLst/>
              <a:gdLst>
                <a:gd name="T0" fmla="*/ 218 w 227"/>
                <a:gd name="T1" fmla="*/ 165 h 171"/>
                <a:gd name="T2" fmla="*/ 227 w 227"/>
                <a:gd name="T3" fmla="*/ 159 h 171"/>
                <a:gd name="T4" fmla="*/ 17 w 227"/>
                <a:gd name="T5" fmla="*/ 0 h 171"/>
                <a:gd name="T6" fmla="*/ 0 w 227"/>
                <a:gd name="T7" fmla="*/ 12 h 171"/>
                <a:gd name="T8" fmla="*/ 210 w 227"/>
                <a:gd name="T9" fmla="*/ 171 h 171"/>
                <a:gd name="T10" fmla="*/ 218 w 227"/>
                <a:gd name="T11" fmla="*/ 165 h 17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7"/>
                <a:gd name="T19" fmla="*/ 0 h 171"/>
                <a:gd name="T20" fmla="*/ 227 w 227"/>
                <a:gd name="T21" fmla="*/ 171 h 17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7" h="171">
                  <a:moveTo>
                    <a:pt x="218" y="165"/>
                  </a:moveTo>
                  <a:lnTo>
                    <a:pt x="227" y="159"/>
                  </a:lnTo>
                  <a:lnTo>
                    <a:pt x="17" y="0"/>
                  </a:lnTo>
                  <a:lnTo>
                    <a:pt x="0" y="12"/>
                  </a:lnTo>
                  <a:lnTo>
                    <a:pt x="210" y="171"/>
                  </a:lnTo>
                  <a:lnTo>
                    <a:pt x="218" y="1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2" name="Freeform 35"/>
            <p:cNvSpPr>
              <a:spLocks/>
            </p:cNvSpPr>
            <p:nvPr/>
          </p:nvSpPr>
          <p:spPr bwMode="auto">
            <a:xfrm>
              <a:off x="1749" y="1719"/>
              <a:ext cx="321" cy="270"/>
            </a:xfrm>
            <a:custGeom>
              <a:avLst/>
              <a:gdLst>
                <a:gd name="T0" fmla="*/ 134 w 321"/>
                <a:gd name="T1" fmla="*/ 6 h 270"/>
                <a:gd name="T2" fmla="*/ 136 w 321"/>
                <a:gd name="T3" fmla="*/ 20 h 270"/>
                <a:gd name="T4" fmla="*/ 136 w 321"/>
                <a:gd name="T5" fmla="*/ 37 h 270"/>
                <a:gd name="T6" fmla="*/ 139 w 321"/>
                <a:gd name="T7" fmla="*/ 61 h 270"/>
                <a:gd name="T8" fmla="*/ 159 w 321"/>
                <a:gd name="T9" fmla="*/ 70 h 270"/>
                <a:gd name="T10" fmla="*/ 202 w 321"/>
                <a:gd name="T11" fmla="*/ 68 h 270"/>
                <a:gd name="T12" fmla="*/ 233 w 321"/>
                <a:gd name="T13" fmla="*/ 72 h 270"/>
                <a:gd name="T14" fmla="*/ 261 w 321"/>
                <a:gd name="T15" fmla="*/ 82 h 270"/>
                <a:gd name="T16" fmla="*/ 290 w 321"/>
                <a:gd name="T17" fmla="*/ 92 h 270"/>
                <a:gd name="T18" fmla="*/ 315 w 321"/>
                <a:gd name="T19" fmla="*/ 99 h 270"/>
                <a:gd name="T20" fmla="*/ 298 w 321"/>
                <a:gd name="T21" fmla="*/ 101 h 270"/>
                <a:gd name="T22" fmla="*/ 256 w 321"/>
                <a:gd name="T23" fmla="*/ 105 h 270"/>
                <a:gd name="T24" fmla="*/ 239 w 321"/>
                <a:gd name="T25" fmla="*/ 101 h 270"/>
                <a:gd name="T26" fmla="*/ 227 w 321"/>
                <a:gd name="T27" fmla="*/ 101 h 270"/>
                <a:gd name="T28" fmla="*/ 241 w 321"/>
                <a:gd name="T29" fmla="*/ 113 h 270"/>
                <a:gd name="T30" fmla="*/ 281 w 321"/>
                <a:gd name="T31" fmla="*/ 144 h 270"/>
                <a:gd name="T32" fmla="*/ 301 w 321"/>
                <a:gd name="T33" fmla="*/ 175 h 270"/>
                <a:gd name="T34" fmla="*/ 315 w 321"/>
                <a:gd name="T35" fmla="*/ 194 h 270"/>
                <a:gd name="T36" fmla="*/ 309 w 321"/>
                <a:gd name="T37" fmla="*/ 194 h 270"/>
                <a:gd name="T38" fmla="*/ 292 w 321"/>
                <a:gd name="T39" fmla="*/ 181 h 270"/>
                <a:gd name="T40" fmla="*/ 264 w 321"/>
                <a:gd name="T41" fmla="*/ 171 h 270"/>
                <a:gd name="T42" fmla="*/ 216 w 321"/>
                <a:gd name="T43" fmla="*/ 150 h 270"/>
                <a:gd name="T44" fmla="*/ 216 w 321"/>
                <a:gd name="T45" fmla="*/ 177 h 270"/>
                <a:gd name="T46" fmla="*/ 213 w 321"/>
                <a:gd name="T47" fmla="*/ 243 h 270"/>
                <a:gd name="T48" fmla="*/ 199 w 321"/>
                <a:gd name="T49" fmla="*/ 245 h 270"/>
                <a:gd name="T50" fmla="*/ 153 w 321"/>
                <a:gd name="T51" fmla="*/ 185 h 270"/>
                <a:gd name="T52" fmla="*/ 142 w 321"/>
                <a:gd name="T53" fmla="*/ 146 h 270"/>
                <a:gd name="T54" fmla="*/ 136 w 321"/>
                <a:gd name="T55" fmla="*/ 156 h 270"/>
                <a:gd name="T56" fmla="*/ 125 w 321"/>
                <a:gd name="T57" fmla="*/ 187 h 270"/>
                <a:gd name="T58" fmla="*/ 77 w 321"/>
                <a:gd name="T59" fmla="*/ 231 h 270"/>
                <a:gd name="T60" fmla="*/ 74 w 321"/>
                <a:gd name="T61" fmla="*/ 210 h 270"/>
                <a:gd name="T62" fmla="*/ 82 w 321"/>
                <a:gd name="T63" fmla="*/ 140 h 270"/>
                <a:gd name="T64" fmla="*/ 102 w 321"/>
                <a:gd name="T65" fmla="*/ 117 h 270"/>
                <a:gd name="T66" fmla="*/ 97 w 321"/>
                <a:gd name="T67" fmla="*/ 115 h 270"/>
                <a:gd name="T68" fmla="*/ 82 w 321"/>
                <a:gd name="T69" fmla="*/ 125 h 270"/>
                <a:gd name="T70" fmla="*/ 68 w 321"/>
                <a:gd name="T71" fmla="*/ 130 h 270"/>
                <a:gd name="T72" fmla="*/ 48 w 321"/>
                <a:gd name="T73" fmla="*/ 130 h 270"/>
                <a:gd name="T74" fmla="*/ 20 w 321"/>
                <a:gd name="T75" fmla="*/ 132 h 270"/>
                <a:gd name="T76" fmla="*/ 17 w 321"/>
                <a:gd name="T77" fmla="*/ 128 h 270"/>
                <a:gd name="T78" fmla="*/ 40 w 321"/>
                <a:gd name="T79" fmla="*/ 109 h 270"/>
                <a:gd name="T80" fmla="*/ 74 w 321"/>
                <a:gd name="T81" fmla="*/ 88 h 270"/>
                <a:gd name="T82" fmla="*/ 119 w 321"/>
                <a:gd name="T83" fmla="*/ 76 h 270"/>
                <a:gd name="T84" fmla="*/ 136 w 321"/>
                <a:gd name="T85" fmla="*/ 66 h 270"/>
                <a:gd name="T86" fmla="*/ 131 w 321"/>
                <a:gd name="T87" fmla="*/ 39 h 270"/>
                <a:gd name="T88" fmla="*/ 131 w 321"/>
                <a:gd name="T89" fmla="*/ 20 h 270"/>
                <a:gd name="T90" fmla="*/ 131 w 321"/>
                <a:gd name="T91" fmla="*/ 6 h 270"/>
                <a:gd name="T92" fmla="*/ 134 w 321"/>
                <a:gd name="T93" fmla="*/ 0 h 27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321"/>
                <a:gd name="T142" fmla="*/ 0 h 270"/>
                <a:gd name="T143" fmla="*/ 321 w 321"/>
                <a:gd name="T144" fmla="*/ 270 h 27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321" h="270">
                  <a:moveTo>
                    <a:pt x="134" y="0"/>
                  </a:moveTo>
                  <a:lnTo>
                    <a:pt x="134" y="6"/>
                  </a:lnTo>
                  <a:lnTo>
                    <a:pt x="136" y="12"/>
                  </a:lnTo>
                  <a:lnTo>
                    <a:pt x="136" y="20"/>
                  </a:lnTo>
                  <a:lnTo>
                    <a:pt x="136" y="26"/>
                  </a:lnTo>
                  <a:lnTo>
                    <a:pt x="136" y="37"/>
                  </a:lnTo>
                  <a:lnTo>
                    <a:pt x="136" y="49"/>
                  </a:lnTo>
                  <a:lnTo>
                    <a:pt x="139" y="61"/>
                  </a:lnTo>
                  <a:lnTo>
                    <a:pt x="145" y="72"/>
                  </a:lnTo>
                  <a:lnTo>
                    <a:pt x="159" y="70"/>
                  </a:lnTo>
                  <a:lnTo>
                    <a:pt x="179" y="68"/>
                  </a:lnTo>
                  <a:lnTo>
                    <a:pt x="202" y="68"/>
                  </a:lnTo>
                  <a:lnTo>
                    <a:pt x="224" y="70"/>
                  </a:lnTo>
                  <a:lnTo>
                    <a:pt x="233" y="72"/>
                  </a:lnTo>
                  <a:lnTo>
                    <a:pt x="247" y="76"/>
                  </a:lnTo>
                  <a:lnTo>
                    <a:pt x="261" y="82"/>
                  </a:lnTo>
                  <a:lnTo>
                    <a:pt x="275" y="86"/>
                  </a:lnTo>
                  <a:lnTo>
                    <a:pt x="290" y="92"/>
                  </a:lnTo>
                  <a:lnTo>
                    <a:pt x="304" y="97"/>
                  </a:lnTo>
                  <a:lnTo>
                    <a:pt x="315" y="99"/>
                  </a:lnTo>
                  <a:lnTo>
                    <a:pt x="321" y="99"/>
                  </a:lnTo>
                  <a:lnTo>
                    <a:pt x="298" y="101"/>
                  </a:lnTo>
                  <a:lnTo>
                    <a:pt x="275" y="103"/>
                  </a:lnTo>
                  <a:lnTo>
                    <a:pt x="256" y="105"/>
                  </a:lnTo>
                  <a:lnTo>
                    <a:pt x="244" y="103"/>
                  </a:lnTo>
                  <a:lnTo>
                    <a:pt x="239" y="101"/>
                  </a:lnTo>
                  <a:lnTo>
                    <a:pt x="233" y="101"/>
                  </a:lnTo>
                  <a:lnTo>
                    <a:pt x="227" y="101"/>
                  </a:lnTo>
                  <a:lnTo>
                    <a:pt x="221" y="101"/>
                  </a:lnTo>
                  <a:lnTo>
                    <a:pt x="241" y="113"/>
                  </a:lnTo>
                  <a:lnTo>
                    <a:pt x="261" y="128"/>
                  </a:lnTo>
                  <a:lnTo>
                    <a:pt x="281" y="144"/>
                  </a:lnTo>
                  <a:lnTo>
                    <a:pt x="292" y="167"/>
                  </a:lnTo>
                  <a:lnTo>
                    <a:pt x="301" y="175"/>
                  </a:lnTo>
                  <a:lnTo>
                    <a:pt x="309" y="183"/>
                  </a:lnTo>
                  <a:lnTo>
                    <a:pt x="315" y="194"/>
                  </a:lnTo>
                  <a:lnTo>
                    <a:pt x="315" y="202"/>
                  </a:lnTo>
                  <a:lnTo>
                    <a:pt x="309" y="194"/>
                  </a:lnTo>
                  <a:lnTo>
                    <a:pt x="301" y="185"/>
                  </a:lnTo>
                  <a:lnTo>
                    <a:pt x="292" y="181"/>
                  </a:lnTo>
                  <a:lnTo>
                    <a:pt x="281" y="177"/>
                  </a:lnTo>
                  <a:lnTo>
                    <a:pt x="264" y="171"/>
                  </a:lnTo>
                  <a:lnTo>
                    <a:pt x="241" y="163"/>
                  </a:lnTo>
                  <a:lnTo>
                    <a:pt x="216" y="150"/>
                  </a:lnTo>
                  <a:lnTo>
                    <a:pt x="202" y="138"/>
                  </a:lnTo>
                  <a:lnTo>
                    <a:pt x="216" y="177"/>
                  </a:lnTo>
                  <a:lnTo>
                    <a:pt x="216" y="212"/>
                  </a:lnTo>
                  <a:lnTo>
                    <a:pt x="213" y="243"/>
                  </a:lnTo>
                  <a:lnTo>
                    <a:pt x="219" y="270"/>
                  </a:lnTo>
                  <a:lnTo>
                    <a:pt x="199" y="245"/>
                  </a:lnTo>
                  <a:lnTo>
                    <a:pt x="173" y="218"/>
                  </a:lnTo>
                  <a:lnTo>
                    <a:pt x="153" y="185"/>
                  </a:lnTo>
                  <a:lnTo>
                    <a:pt x="148" y="144"/>
                  </a:lnTo>
                  <a:lnTo>
                    <a:pt x="142" y="146"/>
                  </a:lnTo>
                  <a:lnTo>
                    <a:pt x="139" y="150"/>
                  </a:lnTo>
                  <a:lnTo>
                    <a:pt x="136" y="156"/>
                  </a:lnTo>
                  <a:lnTo>
                    <a:pt x="136" y="165"/>
                  </a:lnTo>
                  <a:lnTo>
                    <a:pt x="125" y="187"/>
                  </a:lnTo>
                  <a:lnTo>
                    <a:pt x="102" y="210"/>
                  </a:lnTo>
                  <a:lnTo>
                    <a:pt x="77" y="231"/>
                  </a:lnTo>
                  <a:lnTo>
                    <a:pt x="57" y="253"/>
                  </a:lnTo>
                  <a:lnTo>
                    <a:pt x="74" y="210"/>
                  </a:lnTo>
                  <a:lnTo>
                    <a:pt x="77" y="171"/>
                  </a:lnTo>
                  <a:lnTo>
                    <a:pt x="82" y="140"/>
                  </a:lnTo>
                  <a:lnTo>
                    <a:pt x="102" y="121"/>
                  </a:lnTo>
                  <a:lnTo>
                    <a:pt x="102" y="117"/>
                  </a:lnTo>
                  <a:lnTo>
                    <a:pt x="99" y="115"/>
                  </a:lnTo>
                  <a:lnTo>
                    <a:pt x="97" y="115"/>
                  </a:lnTo>
                  <a:lnTo>
                    <a:pt x="91" y="119"/>
                  </a:lnTo>
                  <a:lnTo>
                    <a:pt x="82" y="125"/>
                  </a:lnTo>
                  <a:lnTo>
                    <a:pt x="77" y="130"/>
                  </a:lnTo>
                  <a:lnTo>
                    <a:pt x="68" y="130"/>
                  </a:lnTo>
                  <a:lnTo>
                    <a:pt x="60" y="130"/>
                  </a:lnTo>
                  <a:lnTo>
                    <a:pt x="48" y="130"/>
                  </a:lnTo>
                  <a:lnTo>
                    <a:pt x="34" y="130"/>
                  </a:lnTo>
                  <a:lnTo>
                    <a:pt x="20" y="132"/>
                  </a:lnTo>
                  <a:lnTo>
                    <a:pt x="0" y="134"/>
                  </a:lnTo>
                  <a:lnTo>
                    <a:pt x="17" y="128"/>
                  </a:lnTo>
                  <a:lnTo>
                    <a:pt x="28" y="119"/>
                  </a:lnTo>
                  <a:lnTo>
                    <a:pt x="40" y="109"/>
                  </a:lnTo>
                  <a:lnTo>
                    <a:pt x="54" y="99"/>
                  </a:lnTo>
                  <a:lnTo>
                    <a:pt x="74" y="88"/>
                  </a:lnTo>
                  <a:lnTo>
                    <a:pt x="97" y="80"/>
                  </a:lnTo>
                  <a:lnTo>
                    <a:pt x="119" y="76"/>
                  </a:lnTo>
                  <a:lnTo>
                    <a:pt x="136" y="76"/>
                  </a:lnTo>
                  <a:lnTo>
                    <a:pt x="136" y="66"/>
                  </a:lnTo>
                  <a:lnTo>
                    <a:pt x="134" y="53"/>
                  </a:lnTo>
                  <a:lnTo>
                    <a:pt x="131" y="39"/>
                  </a:lnTo>
                  <a:lnTo>
                    <a:pt x="131" y="28"/>
                  </a:lnTo>
                  <a:lnTo>
                    <a:pt x="131" y="20"/>
                  </a:lnTo>
                  <a:lnTo>
                    <a:pt x="131" y="12"/>
                  </a:lnTo>
                  <a:lnTo>
                    <a:pt x="131" y="6"/>
                  </a:lnTo>
                  <a:lnTo>
                    <a:pt x="128" y="2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rgbClr val="C1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3" name="Freeform 36"/>
            <p:cNvSpPr>
              <a:spLocks/>
            </p:cNvSpPr>
            <p:nvPr/>
          </p:nvSpPr>
          <p:spPr bwMode="auto">
            <a:xfrm>
              <a:off x="3094" y="1481"/>
              <a:ext cx="250" cy="145"/>
            </a:xfrm>
            <a:custGeom>
              <a:avLst/>
              <a:gdLst>
                <a:gd name="T0" fmla="*/ 52 w 250"/>
                <a:gd name="T1" fmla="*/ 4 h 145"/>
                <a:gd name="T2" fmla="*/ 71 w 250"/>
                <a:gd name="T3" fmla="*/ 23 h 145"/>
                <a:gd name="T4" fmla="*/ 63 w 250"/>
                <a:gd name="T5" fmla="*/ 25 h 145"/>
                <a:gd name="T6" fmla="*/ 15 w 250"/>
                <a:gd name="T7" fmla="*/ 15 h 145"/>
                <a:gd name="T8" fmla="*/ 6 w 250"/>
                <a:gd name="T9" fmla="*/ 23 h 145"/>
                <a:gd name="T10" fmla="*/ 20 w 250"/>
                <a:gd name="T11" fmla="*/ 31 h 145"/>
                <a:gd name="T12" fmla="*/ 15 w 250"/>
                <a:gd name="T13" fmla="*/ 37 h 145"/>
                <a:gd name="T14" fmla="*/ 0 w 250"/>
                <a:gd name="T15" fmla="*/ 52 h 145"/>
                <a:gd name="T16" fmla="*/ 12 w 250"/>
                <a:gd name="T17" fmla="*/ 68 h 145"/>
                <a:gd name="T18" fmla="*/ 43 w 250"/>
                <a:gd name="T19" fmla="*/ 74 h 145"/>
                <a:gd name="T20" fmla="*/ 57 w 250"/>
                <a:gd name="T21" fmla="*/ 87 h 145"/>
                <a:gd name="T22" fmla="*/ 86 w 250"/>
                <a:gd name="T23" fmla="*/ 116 h 145"/>
                <a:gd name="T24" fmla="*/ 108 w 250"/>
                <a:gd name="T25" fmla="*/ 122 h 145"/>
                <a:gd name="T26" fmla="*/ 128 w 250"/>
                <a:gd name="T27" fmla="*/ 112 h 145"/>
                <a:gd name="T28" fmla="*/ 142 w 250"/>
                <a:gd name="T29" fmla="*/ 116 h 145"/>
                <a:gd name="T30" fmla="*/ 191 w 250"/>
                <a:gd name="T31" fmla="*/ 138 h 145"/>
                <a:gd name="T32" fmla="*/ 205 w 250"/>
                <a:gd name="T33" fmla="*/ 134 h 145"/>
                <a:gd name="T34" fmla="*/ 199 w 250"/>
                <a:gd name="T35" fmla="*/ 110 h 145"/>
                <a:gd name="T36" fmla="*/ 208 w 250"/>
                <a:gd name="T37" fmla="*/ 105 h 145"/>
                <a:gd name="T38" fmla="*/ 239 w 250"/>
                <a:gd name="T39" fmla="*/ 107 h 145"/>
                <a:gd name="T40" fmla="*/ 236 w 250"/>
                <a:gd name="T41" fmla="*/ 95 h 145"/>
                <a:gd name="T42" fmla="*/ 202 w 250"/>
                <a:gd name="T43" fmla="*/ 70 h 145"/>
                <a:gd name="T44" fmla="*/ 196 w 250"/>
                <a:gd name="T45" fmla="*/ 64 h 145"/>
                <a:gd name="T46" fmla="*/ 205 w 250"/>
                <a:gd name="T47" fmla="*/ 56 h 145"/>
                <a:gd name="T48" fmla="*/ 196 w 250"/>
                <a:gd name="T49" fmla="*/ 48 h 145"/>
                <a:gd name="T50" fmla="*/ 154 w 250"/>
                <a:gd name="T51" fmla="*/ 31 h 145"/>
                <a:gd name="T52" fmla="*/ 137 w 250"/>
                <a:gd name="T53" fmla="*/ 27 h 145"/>
                <a:gd name="T54" fmla="*/ 128 w 250"/>
                <a:gd name="T55" fmla="*/ 19 h 145"/>
                <a:gd name="T56" fmla="*/ 114 w 250"/>
                <a:gd name="T57" fmla="*/ 17 h 145"/>
                <a:gd name="T58" fmla="*/ 88 w 250"/>
                <a:gd name="T59" fmla="*/ 25 h 145"/>
                <a:gd name="T60" fmla="*/ 80 w 250"/>
                <a:gd name="T61" fmla="*/ 25 h 145"/>
                <a:gd name="T62" fmla="*/ 60 w 250"/>
                <a:gd name="T63" fmla="*/ 8 h 145"/>
                <a:gd name="T64" fmla="*/ 52 w 250"/>
                <a:gd name="T65" fmla="*/ 2 h 145"/>
                <a:gd name="T66" fmla="*/ 46 w 250"/>
                <a:gd name="T67" fmla="*/ 0 h 14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50"/>
                <a:gd name="T103" fmla="*/ 0 h 145"/>
                <a:gd name="T104" fmla="*/ 250 w 250"/>
                <a:gd name="T105" fmla="*/ 145 h 14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50" h="145">
                  <a:moveTo>
                    <a:pt x="46" y="0"/>
                  </a:moveTo>
                  <a:lnTo>
                    <a:pt x="52" y="4"/>
                  </a:lnTo>
                  <a:lnTo>
                    <a:pt x="63" y="15"/>
                  </a:lnTo>
                  <a:lnTo>
                    <a:pt x="71" y="23"/>
                  </a:lnTo>
                  <a:lnTo>
                    <a:pt x="80" y="29"/>
                  </a:lnTo>
                  <a:lnTo>
                    <a:pt x="63" y="25"/>
                  </a:lnTo>
                  <a:lnTo>
                    <a:pt x="37" y="19"/>
                  </a:lnTo>
                  <a:lnTo>
                    <a:pt x="15" y="15"/>
                  </a:lnTo>
                  <a:lnTo>
                    <a:pt x="0" y="19"/>
                  </a:lnTo>
                  <a:lnTo>
                    <a:pt x="6" y="23"/>
                  </a:lnTo>
                  <a:lnTo>
                    <a:pt x="15" y="27"/>
                  </a:lnTo>
                  <a:lnTo>
                    <a:pt x="20" y="31"/>
                  </a:lnTo>
                  <a:lnTo>
                    <a:pt x="29" y="35"/>
                  </a:lnTo>
                  <a:lnTo>
                    <a:pt x="15" y="37"/>
                  </a:lnTo>
                  <a:lnTo>
                    <a:pt x="6" y="41"/>
                  </a:lnTo>
                  <a:lnTo>
                    <a:pt x="0" y="52"/>
                  </a:lnTo>
                  <a:lnTo>
                    <a:pt x="0" y="66"/>
                  </a:lnTo>
                  <a:lnTo>
                    <a:pt x="12" y="68"/>
                  </a:lnTo>
                  <a:lnTo>
                    <a:pt x="29" y="70"/>
                  </a:lnTo>
                  <a:lnTo>
                    <a:pt x="43" y="74"/>
                  </a:lnTo>
                  <a:lnTo>
                    <a:pt x="54" y="74"/>
                  </a:lnTo>
                  <a:lnTo>
                    <a:pt x="57" y="87"/>
                  </a:lnTo>
                  <a:lnTo>
                    <a:pt x="71" y="101"/>
                  </a:lnTo>
                  <a:lnTo>
                    <a:pt x="86" y="116"/>
                  </a:lnTo>
                  <a:lnTo>
                    <a:pt x="97" y="126"/>
                  </a:lnTo>
                  <a:lnTo>
                    <a:pt x="108" y="122"/>
                  </a:lnTo>
                  <a:lnTo>
                    <a:pt x="120" y="116"/>
                  </a:lnTo>
                  <a:lnTo>
                    <a:pt x="128" y="112"/>
                  </a:lnTo>
                  <a:lnTo>
                    <a:pt x="125" y="105"/>
                  </a:lnTo>
                  <a:lnTo>
                    <a:pt x="142" y="116"/>
                  </a:lnTo>
                  <a:lnTo>
                    <a:pt x="168" y="128"/>
                  </a:lnTo>
                  <a:lnTo>
                    <a:pt x="191" y="138"/>
                  </a:lnTo>
                  <a:lnTo>
                    <a:pt x="208" y="145"/>
                  </a:lnTo>
                  <a:lnTo>
                    <a:pt x="205" y="134"/>
                  </a:lnTo>
                  <a:lnTo>
                    <a:pt x="205" y="122"/>
                  </a:lnTo>
                  <a:lnTo>
                    <a:pt x="199" y="110"/>
                  </a:lnTo>
                  <a:lnTo>
                    <a:pt x="188" y="99"/>
                  </a:lnTo>
                  <a:lnTo>
                    <a:pt x="208" y="105"/>
                  </a:lnTo>
                  <a:lnTo>
                    <a:pt x="225" y="105"/>
                  </a:lnTo>
                  <a:lnTo>
                    <a:pt x="239" y="107"/>
                  </a:lnTo>
                  <a:lnTo>
                    <a:pt x="250" y="107"/>
                  </a:lnTo>
                  <a:lnTo>
                    <a:pt x="236" y="95"/>
                  </a:lnTo>
                  <a:lnTo>
                    <a:pt x="219" y="83"/>
                  </a:lnTo>
                  <a:lnTo>
                    <a:pt x="202" y="70"/>
                  </a:lnTo>
                  <a:lnTo>
                    <a:pt x="188" y="66"/>
                  </a:lnTo>
                  <a:lnTo>
                    <a:pt x="196" y="64"/>
                  </a:lnTo>
                  <a:lnTo>
                    <a:pt x="202" y="60"/>
                  </a:lnTo>
                  <a:lnTo>
                    <a:pt x="205" y="56"/>
                  </a:lnTo>
                  <a:lnTo>
                    <a:pt x="210" y="54"/>
                  </a:lnTo>
                  <a:lnTo>
                    <a:pt x="196" y="48"/>
                  </a:lnTo>
                  <a:lnTo>
                    <a:pt x="176" y="39"/>
                  </a:lnTo>
                  <a:lnTo>
                    <a:pt x="154" y="31"/>
                  </a:lnTo>
                  <a:lnTo>
                    <a:pt x="137" y="31"/>
                  </a:lnTo>
                  <a:lnTo>
                    <a:pt x="137" y="27"/>
                  </a:lnTo>
                  <a:lnTo>
                    <a:pt x="134" y="23"/>
                  </a:lnTo>
                  <a:lnTo>
                    <a:pt x="128" y="19"/>
                  </a:lnTo>
                  <a:lnTo>
                    <a:pt x="125" y="15"/>
                  </a:lnTo>
                  <a:lnTo>
                    <a:pt x="114" y="17"/>
                  </a:lnTo>
                  <a:lnTo>
                    <a:pt x="100" y="19"/>
                  </a:lnTo>
                  <a:lnTo>
                    <a:pt x="88" y="25"/>
                  </a:lnTo>
                  <a:lnTo>
                    <a:pt x="86" y="31"/>
                  </a:lnTo>
                  <a:lnTo>
                    <a:pt x="80" y="25"/>
                  </a:lnTo>
                  <a:lnTo>
                    <a:pt x="69" y="17"/>
                  </a:lnTo>
                  <a:lnTo>
                    <a:pt x="60" y="8"/>
                  </a:lnTo>
                  <a:lnTo>
                    <a:pt x="54" y="4"/>
                  </a:lnTo>
                  <a:lnTo>
                    <a:pt x="52" y="2"/>
                  </a:lnTo>
                  <a:lnTo>
                    <a:pt x="49" y="2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4" name="Freeform 37"/>
            <p:cNvSpPr>
              <a:spLocks/>
            </p:cNvSpPr>
            <p:nvPr/>
          </p:nvSpPr>
          <p:spPr bwMode="auto">
            <a:xfrm>
              <a:off x="4181" y="2228"/>
              <a:ext cx="352" cy="304"/>
            </a:xfrm>
            <a:custGeom>
              <a:avLst/>
              <a:gdLst>
                <a:gd name="T0" fmla="*/ 148 w 352"/>
                <a:gd name="T1" fmla="*/ 15 h 304"/>
                <a:gd name="T2" fmla="*/ 157 w 352"/>
                <a:gd name="T3" fmla="*/ 46 h 304"/>
                <a:gd name="T4" fmla="*/ 148 w 352"/>
                <a:gd name="T5" fmla="*/ 50 h 304"/>
                <a:gd name="T6" fmla="*/ 123 w 352"/>
                <a:gd name="T7" fmla="*/ 38 h 304"/>
                <a:gd name="T8" fmla="*/ 97 w 352"/>
                <a:gd name="T9" fmla="*/ 25 h 304"/>
                <a:gd name="T10" fmla="*/ 71 w 352"/>
                <a:gd name="T11" fmla="*/ 11 h 304"/>
                <a:gd name="T12" fmla="*/ 60 w 352"/>
                <a:gd name="T13" fmla="*/ 9 h 304"/>
                <a:gd name="T14" fmla="*/ 32 w 352"/>
                <a:gd name="T15" fmla="*/ 5 h 304"/>
                <a:gd name="T16" fmla="*/ 29 w 352"/>
                <a:gd name="T17" fmla="*/ 13 h 304"/>
                <a:gd name="T18" fmla="*/ 15 w 352"/>
                <a:gd name="T19" fmla="*/ 35 h 304"/>
                <a:gd name="T20" fmla="*/ 15 w 352"/>
                <a:gd name="T21" fmla="*/ 46 h 304"/>
                <a:gd name="T22" fmla="*/ 46 w 352"/>
                <a:gd name="T23" fmla="*/ 60 h 304"/>
                <a:gd name="T24" fmla="*/ 60 w 352"/>
                <a:gd name="T25" fmla="*/ 79 h 304"/>
                <a:gd name="T26" fmla="*/ 52 w 352"/>
                <a:gd name="T27" fmla="*/ 97 h 304"/>
                <a:gd name="T28" fmla="*/ 52 w 352"/>
                <a:gd name="T29" fmla="*/ 120 h 304"/>
                <a:gd name="T30" fmla="*/ 60 w 352"/>
                <a:gd name="T31" fmla="*/ 147 h 304"/>
                <a:gd name="T32" fmla="*/ 83 w 352"/>
                <a:gd name="T33" fmla="*/ 157 h 304"/>
                <a:gd name="T34" fmla="*/ 120 w 352"/>
                <a:gd name="T35" fmla="*/ 151 h 304"/>
                <a:gd name="T36" fmla="*/ 142 w 352"/>
                <a:gd name="T37" fmla="*/ 166 h 304"/>
                <a:gd name="T38" fmla="*/ 159 w 352"/>
                <a:gd name="T39" fmla="*/ 205 h 304"/>
                <a:gd name="T40" fmla="*/ 174 w 352"/>
                <a:gd name="T41" fmla="*/ 223 h 304"/>
                <a:gd name="T42" fmla="*/ 196 w 352"/>
                <a:gd name="T43" fmla="*/ 240 h 304"/>
                <a:gd name="T44" fmla="*/ 219 w 352"/>
                <a:gd name="T45" fmla="*/ 265 h 304"/>
                <a:gd name="T46" fmla="*/ 242 w 352"/>
                <a:gd name="T47" fmla="*/ 291 h 304"/>
                <a:gd name="T48" fmla="*/ 253 w 352"/>
                <a:gd name="T49" fmla="*/ 279 h 304"/>
                <a:gd name="T50" fmla="*/ 267 w 352"/>
                <a:gd name="T51" fmla="*/ 246 h 304"/>
                <a:gd name="T52" fmla="*/ 281 w 352"/>
                <a:gd name="T53" fmla="*/ 232 h 304"/>
                <a:gd name="T54" fmla="*/ 256 w 352"/>
                <a:gd name="T55" fmla="*/ 188 h 304"/>
                <a:gd name="T56" fmla="*/ 262 w 352"/>
                <a:gd name="T57" fmla="*/ 180 h 304"/>
                <a:gd name="T58" fmla="*/ 287 w 352"/>
                <a:gd name="T59" fmla="*/ 203 h 304"/>
                <a:gd name="T60" fmla="*/ 304 w 352"/>
                <a:gd name="T61" fmla="*/ 209 h 304"/>
                <a:gd name="T62" fmla="*/ 335 w 352"/>
                <a:gd name="T63" fmla="*/ 217 h 304"/>
                <a:gd name="T64" fmla="*/ 338 w 352"/>
                <a:gd name="T65" fmla="*/ 205 h 304"/>
                <a:gd name="T66" fmla="*/ 324 w 352"/>
                <a:gd name="T67" fmla="*/ 176 h 304"/>
                <a:gd name="T68" fmla="*/ 313 w 352"/>
                <a:gd name="T69" fmla="*/ 159 h 304"/>
                <a:gd name="T70" fmla="*/ 293 w 352"/>
                <a:gd name="T71" fmla="*/ 135 h 304"/>
                <a:gd name="T72" fmla="*/ 293 w 352"/>
                <a:gd name="T73" fmla="*/ 122 h 304"/>
                <a:gd name="T74" fmla="*/ 315 w 352"/>
                <a:gd name="T75" fmla="*/ 112 h 304"/>
                <a:gd name="T76" fmla="*/ 307 w 352"/>
                <a:gd name="T77" fmla="*/ 99 h 304"/>
                <a:gd name="T78" fmla="*/ 270 w 352"/>
                <a:gd name="T79" fmla="*/ 79 h 304"/>
                <a:gd name="T80" fmla="*/ 259 w 352"/>
                <a:gd name="T81" fmla="*/ 64 h 304"/>
                <a:gd name="T82" fmla="*/ 262 w 352"/>
                <a:gd name="T83" fmla="*/ 58 h 304"/>
                <a:gd name="T84" fmla="*/ 256 w 352"/>
                <a:gd name="T85" fmla="*/ 54 h 304"/>
                <a:gd name="T86" fmla="*/ 230 w 352"/>
                <a:gd name="T87" fmla="*/ 52 h 304"/>
                <a:gd name="T88" fmla="*/ 205 w 352"/>
                <a:gd name="T89" fmla="*/ 54 h 304"/>
                <a:gd name="T90" fmla="*/ 182 w 352"/>
                <a:gd name="T91" fmla="*/ 56 h 304"/>
                <a:gd name="T92" fmla="*/ 168 w 352"/>
                <a:gd name="T93" fmla="*/ 50 h 304"/>
                <a:gd name="T94" fmla="*/ 154 w 352"/>
                <a:gd name="T95" fmla="*/ 19 h 304"/>
                <a:gd name="T96" fmla="*/ 142 w 352"/>
                <a:gd name="T97" fmla="*/ 2 h 30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52"/>
                <a:gd name="T148" fmla="*/ 0 h 304"/>
                <a:gd name="T149" fmla="*/ 352 w 352"/>
                <a:gd name="T150" fmla="*/ 304 h 30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52" h="304">
                  <a:moveTo>
                    <a:pt x="142" y="2"/>
                  </a:moveTo>
                  <a:lnTo>
                    <a:pt x="148" y="15"/>
                  </a:lnTo>
                  <a:lnTo>
                    <a:pt x="154" y="31"/>
                  </a:lnTo>
                  <a:lnTo>
                    <a:pt x="157" y="46"/>
                  </a:lnTo>
                  <a:lnTo>
                    <a:pt x="154" y="52"/>
                  </a:lnTo>
                  <a:lnTo>
                    <a:pt x="148" y="50"/>
                  </a:lnTo>
                  <a:lnTo>
                    <a:pt x="137" y="44"/>
                  </a:lnTo>
                  <a:lnTo>
                    <a:pt x="123" y="38"/>
                  </a:lnTo>
                  <a:lnTo>
                    <a:pt x="111" y="31"/>
                  </a:lnTo>
                  <a:lnTo>
                    <a:pt x="97" y="25"/>
                  </a:lnTo>
                  <a:lnTo>
                    <a:pt x="83" y="17"/>
                  </a:lnTo>
                  <a:lnTo>
                    <a:pt x="71" y="11"/>
                  </a:lnTo>
                  <a:lnTo>
                    <a:pt x="66" y="7"/>
                  </a:lnTo>
                  <a:lnTo>
                    <a:pt x="60" y="9"/>
                  </a:lnTo>
                  <a:lnTo>
                    <a:pt x="46" y="9"/>
                  </a:lnTo>
                  <a:lnTo>
                    <a:pt x="32" y="5"/>
                  </a:lnTo>
                  <a:lnTo>
                    <a:pt x="20" y="0"/>
                  </a:lnTo>
                  <a:lnTo>
                    <a:pt x="29" y="13"/>
                  </a:lnTo>
                  <a:lnTo>
                    <a:pt x="26" y="25"/>
                  </a:lnTo>
                  <a:lnTo>
                    <a:pt x="15" y="35"/>
                  </a:lnTo>
                  <a:lnTo>
                    <a:pt x="0" y="40"/>
                  </a:lnTo>
                  <a:lnTo>
                    <a:pt x="15" y="46"/>
                  </a:lnTo>
                  <a:lnTo>
                    <a:pt x="32" y="52"/>
                  </a:lnTo>
                  <a:lnTo>
                    <a:pt x="46" y="60"/>
                  </a:lnTo>
                  <a:lnTo>
                    <a:pt x="57" y="68"/>
                  </a:lnTo>
                  <a:lnTo>
                    <a:pt x="60" y="79"/>
                  </a:lnTo>
                  <a:lnTo>
                    <a:pt x="57" y="87"/>
                  </a:lnTo>
                  <a:lnTo>
                    <a:pt x="52" y="97"/>
                  </a:lnTo>
                  <a:lnTo>
                    <a:pt x="49" y="108"/>
                  </a:lnTo>
                  <a:lnTo>
                    <a:pt x="52" y="120"/>
                  </a:lnTo>
                  <a:lnTo>
                    <a:pt x="57" y="132"/>
                  </a:lnTo>
                  <a:lnTo>
                    <a:pt x="60" y="147"/>
                  </a:lnTo>
                  <a:lnTo>
                    <a:pt x="63" y="159"/>
                  </a:lnTo>
                  <a:lnTo>
                    <a:pt x="83" y="157"/>
                  </a:lnTo>
                  <a:lnTo>
                    <a:pt x="103" y="153"/>
                  </a:lnTo>
                  <a:lnTo>
                    <a:pt x="120" y="151"/>
                  </a:lnTo>
                  <a:lnTo>
                    <a:pt x="134" y="153"/>
                  </a:lnTo>
                  <a:lnTo>
                    <a:pt x="142" y="166"/>
                  </a:lnTo>
                  <a:lnTo>
                    <a:pt x="154" y="184"/>
                  </a:lnTo>
                  <a:lnTo>
                    <a:pt x="159" y="205"/>
                  </a:lnTo>
                  <a:lnTo>
                    <a:pt x="165" y="221"/>
                  </a:lnTo>
                  <a:lnTo>
                    <a:pt x="174" y="223"/>
                  </a:lnTo>
                  <a:lnTo>
                    <a:pt x="185" y="230"/>
                  </a:lnTo>
                  <a:lnTo>
                    <a:pt x="196" y="240"/>
                  </a:lnTo>
                  <a:lnTo>
                    <a:pt x="208" y="250"/>
                  </a:lnTo>
                  <a:lnTo>
                    <a:pt x="219" y="265"/>
                  </a:lnTo>
                  <a:lnTo>
                    <a:pt x="230" y="277"/>
                  </a:lnTo>
                  <a:lnTo>
                    <a:pt x="242" y="291"/>
                  </a:lnTo>
                  <a:lnTo>
                    <a:pt x="250" y="304"/>
                  </a:lnTo>
                  <a:lnTo>
                    <a:pt x="253" y="279"/>
                  </a:lnTo>
                  <a:lnTo>
                    <a:pt x="256" y="258"/>
                  </a:lnTo>
                  <a:lnTo>
                    <a:pt x="267" y="246"/>
                  </a:lnTo>
                  <a:lnTo>
                    <a:pt x="287" y="250"/>
                  </a:lnTo>
                  <a:lnTo>
                    <a:pt x="281" y="232"/>
                  </a:lnTo>
                  <a:lnTo>
                    <a:pt x="267" y="207"/>
                  </a:lnTo>
                  <a:lnTo>
                    <a:pt x="256" y="188"/>
                  </a:lnTo>
                  <a:lnTo>
                    <a:pt x="253" y="178"/>
                  </a:lnTo>
                  <a:lnTo>
                    <a:pt x="262" y="180"/>
                  </a:lnTo>
                  <a:lnTo>
                    <a:pt x="276" y="190"/>
                  </a:lnTo>
                  <a:lnTo>
                    <a:pt x="287" y="203"/>
                  </a:lnTo>
                  <a:lnTo>
                    <a:pt x="296" y="213"/>
                  </a:lnTo>
                  <a:lnTo>
                    <a:pt x="304" y="209"/>
                  </a:lnTo>
                  <a:lnTo>
                    <a:pt x="321" y="211"/>
                  </a:lnTo>
                  <a:lnTo>
                    <a:pt x="335" y="217"/>
                  </a:lnTo>
                  <a:lnTo>
                    <a:pt x="352" y="227"/>
                  </a:lnTo>
                  <a:lnTo>
                    <a:pt x="338" y="205"/>
                  </a:lnTo>
                  <a:lnTo>
                    <a:pt x="327" y="186"/>
                  </a:lnTo>
                  <a:lnTo>
                    <a:pt x="324" y="176"/>
                  </a:lnTo>
                  <a:lnTo>
                    <a:pt x="327" y="174"/>
                  </a:lnTo>
                  <a:lnTo>
                    <a:pt x="313" y="159"/>
                  </a:lnTo>
                  <a:lnTo>
                    <a:pt x="301" y="147"/>
                  </a:lnTo>
                  <a:lnTo>
                    <a:pt x="293" y="135"/>
                  </a:lnTo>
                  <a:lnTo>
                    <a:pt x="290" y="128"/>
                  </a:lnTo>
                  <a:lnTo>
                    <a:pt x="293" y="122"/>
                  </a:lnTo>
                  <a:lnTo>
                    <a:pt x="304" y="116"/>
                  </a:lnTo>
                  <a:lnTo>
                    <a:pt x="315" y="112"/>
                  </a:lnTo>
                  <a:lnTo>
                    <a:pt x="327" y="112"/>
                  </a:lnTo>
                  <a:lnTo>
                    <a:pt x="307" y="99"/>
                  </a:lnTo>
                  <a:lnTo>
                    <a:pt x="287" y="89"/>
                  </a:lnTo>
                  <a:lnTo>
                    <a:pt x="270" y="79"/>
                  </a:lnTo>
                  <a:lnTo>
                    <a:pt x="262" y="71"/>
                  </a:lnTo>
                  <a:lnTo>
                    <a:pt x="259" y="64"/>
                  </a:lnTo>
                  <a:lnTo>
                    <a:pt x="259" y="60"/>
                  </a:lnTo>
                  <a:lnTo>
                    <a:pt x="262" y="58"/>
                  </a:lnTo>
                  <a:lnTo>
                    <a:pt x="264" y="56"/>
                  </a:lnTo>
                  <a:lnTo>
                    <a:pt x="256" y="54"/>
                  </a:lnTo>
                  <a:lnTo>
                    <a:pt x="242" y="52"/>
                  </a:lnTo>
                  <a:lnTo>
                    <a:pt x="230" y="52"/>
                  </a:lnTo>
                  <a:lnTo>
                    <a:pt x="216" y="52"/>
                  </a:lnTo>
                  <a:lnTo>
                    <a:pt x="205" y="54"/>
                  </a:lnTo>
                  <a:lnTo>
                    <a:pt x="191" y="54"/>
                  </a:lnTo>
                  <a:lnTo>
                    <a:pt x="182" y="56"/>
                  </a:lnTo>
                  <a:lnTo>
                    <a:pt x="174" y="58"/>
                  </a:lnTo>
                  <a:lnTo>
                    <a:pt x="168" y="50"/>
                  </a:lnTo>
                  <a:lnTo>
                    <a:pt x="162" y="33"/>
                  </a:lnTo>
                  <a:lnTo>
                    <a:pt x="154" y="19"/>
                  </a:lnTo>
                  <a:lnTo>
                    <a:pt x="151" y="9"/>
                  </a:lnTo>
                  <a:lnTo>
                    <a:pt x="142" y="2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5" name="Freeform 38"/>
            <p:cNvSpPr>
              <a:spLocks/>
            </p:cNvSpPr>
            <p:nvPr/>
          </p:nvSpPr>
          <p:spPr bwMode="auto">
            <a:xfrm>
              <a:off x="2161" y="1349"/>
              <a:ext cx="247" cy="209"/>
            </a:xfrm>
            <a:custGeom>
              <a:avLst/>
              <a:gdLst>
                <a:gd name="T0" fmla="*/ 8 w 247"/>
                <a:gd name="T1" fmla="*/ 41 h 209"/>
                <a:gd name="T2" fmla="*/ 22 w 247"/>
                <a:gd name="T3" fmla="*/ 43 h 209"/>
                <a:gd name="T4" fmla="*/ 28 w 247"/>
                <a:gd name="T5" fmla="*/ 56 h 209"/>
                <a:gd name="T6" fmla="*/ 22 w 247"/>
                <a:gd name="T7" fmla="*/ 87 h 209"/>
                <a:gd name="T8" fmla="*/ 31 w 247"/>
                <a:gd name="T9" fmla="*/ 97 h 209"/>
                <a:gd name="T10" fmla="*/ 39 w 247"/>
                <a:gd name="T11" fmla="*/ 95 h 209"/>
                <a:gd name="T12" fmla="*/ 48 w 247"/>
                <a:gd name="T13" fmla="*/ 109 h 209"/>
                <a:gd name="T14" fmla="*/ 65 w 247"/>
                <a:gd name="T15" fmla="*/ 153 h 209"/>
                <a:gd name="T16" fmla="*/ 79 w 247"/>
                <a:gd name="T17" fmla="*/ 157 h 209"/>
                <a:gd name="T18" fmla="*/ 88 w 247"/>
                <a:gd name="T19" fmla="*/ 145 h 209"/>
                <a:gd name="T20" fmla="*/ 105 w 247"/>
                <a:gd name="T21" fmla="*/ 157 h 209"/>
                <a:gd name="T22" fmla="*/ 142 w 247"/>
                <a:gd name="T23" fmla="*/ 200 h 209"/>
                <a:gd name="T24" fmla="*/ 156 w 247"/>
                <a:gd name="T25" fmla="*/ 202 h 209"/>
                <a:gd name="T26" fmla="*/ 159 w 247"/>
                <a:gd name="T27" fmla="*/ 190 h 209"/>
                <a:gd name="T28" fmla="*/ 167 w 247"/>
                <a:gd name="T29" fmla="*/ 188 h 209"/>
                <a:gd name="T30" fmla="*/ 187 w 247"/>
                <a:gd name="T31" fmla="*/ 200 h 209"/>
                <a:gd name="T32" fmla="*/ 198 w 247"/>
                <a:gd name="T33" fmla="*/ 196 h 209"/>
                <a:gd name="T34" fmla="*/ 198 w 247"/>
                <a:gd name="T35" fmla="*/ 186 h 209"/>
                <a:gd name="T36" fmla="*/ 204 w 247"/>
                <a:gd name="T37" fmla="*/ 182 h 209"/>
                <a:gd name="T38" fmla="*/ 215 w 247"/>
                <a:gd name="T39" fmla="*/ 194 h 209"/>
                <a:gd name="T40" fmla="*/ 224 w 247"/>
                <a:gd name="T41" fmla="*/ 190 h 209"/>
                <a:gd name="T42" fmla="*/ 224 w 247"/>
                <a:gd name="T43" fmla="*/ 180 h 209"/>
                <a:gd name="T44" fmla="*/ 230 w 247"/>
                <a:gd name="T45" fmla="*/ 173 h 209"/>
                <a:gd name="T46" fmla="*/ 244 w 247"/>
                <a:gd name="T47" fmla="*/ 173 h 209"/>
                <a:gd name="T48" fmla="*/ 247 w 247"/>
                <a:gd name="T49" fmla="*/ 163 h 209"/>
                <a:gd name="T50" fmla="*/ 235 w 247"/>
                <a:gd name="T51" fmla="*/ 151 h 209"/>
                <a:gd name="T52" fmla="*/ 235 w 247"/>
                <a:gd name="T53" fmla="*/ 140 h 209"/>
                <a:gd name="T54" fmla="*/ 244 w 247"/>
                <a:gd name="T55" fmla="*/ 132 h 209"/>
                <a:gd name="T56" fmla="*/ 238 w 247"/>
                <a:gd name="T57" fmla="*/ 120 h 209"/>
                <a:gd name="T58" fmla="*/ 218 w 247"/>
                <a:gd name="T59" fmla="*/ 116 h 209"/>
                <a:gd name="T60" fmla="*/ 215 w 247"/>
                <a:gd name="T61" fmla="*/ 105 h 209"/>
                <a:gd name="T62" fmla="*/ 227 w 247"/>
                <a:gd name="T63" fmla="*/ 91 h 209"/>
                <a:gd name="T64" fmla="*/ 215 w 247"/>
                <a:gd name="T65" fmla="*/ 76 h 209"/>
                <a:gd name="T66" fmla="*/ 170 w 247"/>
                <a:gd name="T67" fmla="*/ 68 h 209"/>
                <a:gd name="T68" fmla="*/ 161 w 247"/>
                <a:gd name="T69" fmla="*/ 50 h 209"/>
                <a:gd name="T70" fmla="*/ 178 w 247"/>
                <a:gd name="T71" fmla="*/ 33 h 209"/>
                <a:gd name="T72" fmla="*/ 167 w 247"/>
                <a:gd name="T73" fmla="*/ 23 h 209"/>
                <a:gd name="T74" fmla="*/ 125 w 247"/>
                <a:gd name="T75" fmla="*/ 35 h 209"/>
                <a:gd name="T76" fmla="*/ 116 w 247"/>
                <a:gd name="T77" fmla="*/ 31 h 209"/>
                <a:gd name="T78" fmla="*/ 127 w 247"/>
                <a:gd name="T79" fmla="*/ 12 h 209"/>
                <a:gd name="T80" fmla="*/ 113 w 247"/>
                <a:gd name="T81" fmla="*/ 0 h 209"/>
                <a:gd name="T82" fmla="*/ 82 w 247"/>
                <a:gd name="T83" fmla="*/ 27 h 209"/>
                <a:gd name="T84" fmla="*/ 71 w 247"/>
                <a:gd name="T85" fmla="*/ 27 h 209"/>
                <a:gd name="T86" fmla="*/ 68 w 247"/>
                <a:gd name="T87" fmla="*/ 14 h 209"/>
                <a:gd name="T88" fmla="*/ 59 w 247"/>
                <a:gd name="T89" fmla="*/ 12 h 209"/>
                <a:gd name="T90" fmla="*/ 39 w 247"/>
                <a:gd name="T91" fmla="*/ 33 h 209"/>
                <a:gd name="T92" fmla="*/ 20 w 247"/>
                <a:gd name="T93" fmla="*/ 37 h 209"/>
                <a:gd name="T94" fmla="*/ 11 w 247"/>
                <a:gd name="T95" fmla="*/ 37 h 209"/>
                <a:gd name="T96" fmla="*/ 5 w 247"/>
                <a:gd name="T97" fmla="*/ 37 h 209"/>
                <a:gd name="T98" fmla="*/ 0 w 247"/>
                <a:gd name="T99" fmla="*/ 39 h 20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47"/>
                <a:gd name="T151" fmla="*/ 0 h 209"/>
                <a:gd name="T152" fmla="*/ 247 w 247"/>
                <a:gd name="T153" fmla="*/ 209 h 209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47" h="209">
                  <a:moveTo>
                    <a:pt x="0" y="39"/>
                  </a:moveTo>
                  <a:lnTo>
                    <a:pt x="8" y="41"/>
                  </a:lnTo>
                  <a:lnTo>
                    <a:pt x="17" y="41"/>
                  </a:lnTo>
                  <a:lnTo>
                    <a:pt x="22" y="43"/>
                  </a:lnTo>
                  <a:lnTo>
                    <a:pt x="28" y="48"/>
                  </a:lnTo>
                  <a:lnTo>
                    <a:pt x="28" y="56"/>
                  </a:lnTo>
                  <a:lnTo>
                    <a:pt x="25" y="70"/>
                  </a:lnTo>
                  <a:lnTo>
                    <a:pt x="22" y="87"/>
                  </a:lnTo>
                  <a:lnTo>
                    <a:pt x="25" y="95"/>
                  </a:lnTo>
                  <a:lnTo>
                    <a:pt x="31" y="97"/>
                  </a:lnTo>
                  <a:lnTo>
                    <a:pt x="34" y="97"/>
                  </a:lnTo>
                  <a:lnTo>
                    <a:pt x="39" y="95"/>
                  </a:lnTo>
                  <a:lnTo>
                    <a:pt x="42" y="97"/>
                  </a:lnTo>
                  <a:lnTo>
                    <a:pt x="48" y="109"/>
                  </a:lnTo>
                  <a:lnTo>
                    <a:pt x="56" y="132"/>
                  </a:lnTo>
                  <a:lnTo>
                    <a:pt x="65" y="153"/>
                  </a:lnTo>
                  <a:lnTo>
                    <a:pt x="73" y="161"/>
                  </a:lnTo>
                  <a:lnTo>
                    <a:pt x="79" y="157"/>
                  </a:lnTo>
                  <a:lnTo>
                    <a:pt x="85" y="149"/>
                  </a:lnTo>
                  <a:lnTo>
                    <a:pt x="88" y="145"/>
                  </a:lnTo>
                  <a:lnTo>
                    <a:pt x="93" y="145"/>
                  </a:lnTo>
                  <a:lnTo>
                    <a:pt x="105" y="157"/>
                  </a:lnTo>
                  <a:lnTo>
                    <a:pt x="122" y="180"/>
                  </a:lnTo>
                  <a:lnTo>
                    <a:pt x="142" y="200"/>
                  </a:lnTo>
                  <a:lnTo>
                    <a:pt x="153" y="209"/>
                  </a:lnTo>
                  <a:lnTo>
                    <a:pt x="156" y="202"/>
                  </a:lnTo>
                  <a:lnTo>
                    <a:pt x="159" y="196"/>
                  </a:lnTo>
                  <a:lnTo>
                    <a:pt x="159" y="190"/>
                  </a:lnTo>
                  <a:lnTo>
                    <a:pt x="161" y="186"/>
                  </a:lnTo>
                  <a:lnTo>
                    <a:pt x="167" y="188"/>
                  </a:lnTo>
                  <a:lnTo>
                    <a:pt x="178" y="194"/>
                  </a:lnTo>
                  <a:lnTo>
                    <a:pt x="187" y="200"/>
                  </a:lnTo>
                  <a:lnTo>
                    <a:pt x="195" y="202"/>
                  </a:lnTo>
                  <a:lnTo>
                    <a:pt x="198" y="196"/>
                  </a:lnTo>
                  <a:lnTo>
                    <a:pt x="198" y="192"/>
                  </a:lnTo>
                  <a:lnTo>
                    <a:pt x="198" y="186"/>
                  </a:lnTo>
                  <a:lnTo>
                    <a:pt x="201" y="182"/>
                  </a:lnTo>
                  <a:lnTo>
                    <a:pt x="204" y="182"/>
                  </a:lnTo>
                  <a:lnTo>
                    <a:pt x="210" y="188"/>
                  </a:lnTo>
                  <a:lnTo>
                    <a:pt x="215" y="194"/>
                  </a:lnTo>
                  <a:lnTo>
                    <a:pt x="221" y="194"/>
                  </a:lnTo>
                  <a:lnTo>
                    <a:pt x="224" y="190"/>
                  </a:lnTo>
                  <a:lnTo>
                    <a:pt x="224" y="186"/>
                  </a:lnTo>
                  <a:lnTo>
                    <a:pt x="224" y="180"/>
                  </a:lnTo>
                  <a:lnTo>
                    <a:pt x="227" y="176"/>
                  </a:lnTo>
                  <a:lnTo>
                    <a:pt x="230" y="173"/>
                  </a:lnTo>
                  <a:lnTo>
                    <a:pt x="238" y="173"/>
                  </a:lnTo>
                  <a:lnTo>
                    <a:pt x="244" y="173"/>
                  </a:lnTo>
                  <a:lnTo>
                    <a:pt x="247" y="169"/>
                  </a:lnTo>
                  <a:lnTo>
                    <a:pt x="247" y="163"/>
                  </a:lnTo>
                  <a:lnTo>
                    <a:pt x="244" y="157"/>
                  </a:lnTo>
                  <a:lnTo>
                    <a:pt x="235" y="151"/>
                  </a:lnTo>
                  <a:lnTo>
                    <a:pt x="232" y="145"/>
                  </a:lnTo>
                  <a:lnTo>
                    <a:pt x="235" y="140"/>
                  </a:lnTo>
                  <a:lnTo>
                    <a:pt x="238" y="136"/>
                  </a:lnTo>
                  <a:lnTo>
                    <a:pt x="244" y="132"/>
                  </a:lnTo>
                  <a:lnTo>
                    <a:pt x="244" y="126"/>
                  </a:lnTo>
                  <a:lnTo>
                    <a:pt x="238" y="120"/>
                  </a:lnTo>
                  <a:lnTo>
                    <a:pt x="227" y="118"/>
                  </a:lnTo>
                  <a:lnTo>
                    <a:pt x="218" y="116"/>
                  </a:lnTo>
                  <a:lnTo>
                    <a:pt x="213" y="112"/>
                  </a:lnTo>
                  <a:lnTo>
                    <a:pt x="215" y="105"/>
                  </a:lnTo>
                  <a:lnTo>
                    <a:pt x="221" y="97"/>
                  </a:lnTo>
                  <a:lnTo>
                    <a:pt x="227" y="91"/>
                  </a:lnTo>
                  <a:lnTo>
                    <a:pt x="227" y="83"/>
                  </a:lnTo>
                  <a:lnTo>
                    <a:pt x="215" y="76"/>
                  </a:lnTo>
                  <a:lnTo>
                    <a:pt x="193" y="72"/>
                  </a:lnTo>
                  <a:lnTo>
                    <a:pt x="170" y="68"/>
                  </a:lnTo>
                  <a:lnTo>
                    <a:pt x="159" y="60"/>
                  </a:lnTo>
                  <a:lnTo>
                    <a:pt x="161" y="50"/>
                  </a:lnTo>
                  <a:lnTo>
                    <a:pt x="170" y="41"/>
                  </a:lnTo>
                  <a:lnTo>
                    <a:pt x="178" y="33"/>
                  </a:lnTo>
                  <a:lnTo>
                    <a:pt x="181" y="25"/>
                  </a:lnTo>
                  <a:lnTo>
                    <a:pt x="167" y="23"/>
                  </a:lnTo>
                  <a:lnTo>
                    <a:pt x="144" y="29"/>
                  </a:lnTo>
                  <a:lnTo>
                    <a:pt x="125" y="35"/>
                  </a:lnTo>
                  <a:lnTo>
                    <a:pt x="113" y="37"/>
                  </a:lnTo>
                  <a:lnTo>
                    <a:pt x="116" y="31"/>
                  </a:lnTo>
                  <a:lnTo>
                    <a:pt x="122" y="23"/>
                  </a:lnTo>
                  <a:lnTo>
                    <a:pt x="127" y="12"/>
                  </a:lnTo>
                  <a:lnTo>
                    <a:pt x="125" y="2"/>
                  </a:lnTo>
                  <a:lnTo>
                    <a:pt x="113" y="0"/>
                  </a:lnTo>
                  <a:lnTo>
                    <a:pt x="96" y="12"/>
                  </a:lnTo>
                  <a:lnTo>
                    <a:pt x="82" y="27"/>
                  </a:lnTo>
                  <a:lnTo>
                    <a:pt x="73" y="31"/>
                  </a:lnTo>
                  <a:lnTo>
                    <a:pt x="71" y="27"/>
                  </a:lnTo>
                  <a:lnTo>
                    <a:pt x="71" y="21"/>
                  </a:lnTo>
                  <a:lnTo>
                    <a:pt x="68" y="14"/>
                  </a:lnTo>
                  <a:lnTo>
                    <a:pt x="65" y="10"/>
                  </a:lnTo>
                  <a:lnTo>
                    <a:pt x="59" y="12"/>
                  </a:lnTo>
                  <a:lnTo>
                    <a:pt x="51" y="23"/>
                  </a:lnTo>
                  <a:lnTo>
                    <a:pt x="39" y="33"/>
                  </a:lnTo>
                  <a:lnTo>
                    <a:pt x="25" y="37"/>
                  </a:lnTo>
                  <a:lnTo>
                    <a:pt x="20" y="37"/>
                  </a:lnTo>
                  <a:lnTo>
                    <a:pt x="14" y="37"/>
                  </a:lnTo>
                  <a:lnTo>
                    <a:pt x="11" y="37"/>
                  </a:lnTo>
                  <a:lnTo>
                    <a:pt x="8" y="37"/>
                  </a:lnTo>
                  <a:lnTo>
                    <a:pt x="5" y="37"/>
                  </a:lnTo>
                  <a:lnTo>
                    <a:pt x="2" y="37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D8A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6" name="Freeform 39"/>
            <p:cNvSpPr>
              <a:spLocks/>
            </p:cNvSpPr>
            <p:nvPr/>
          </p:nvSpPr>
          <p:spPr bwMode="auto">
            <a:xfrm>
              <a:off x="4499" y="1716"/>
              <a:ext cx="313" cy="201"/>
            </a:xfrm>
            <a:custGeom>
              <a:avLst/>
              <a:gdLst>
                <a:gd name="T0" fmla="*/ 244 w 313"/>
                <a:gd name="T1" fmla="*/ 5 h 201"/>
                <a:gd name="T2" fmla="*/ 233 w 313"/>
                <a:gd name="T3" fmla="*/ 17 h 201"/>
                <a:gd name="T4" fmla="*/ 222 w 313"/>
                <a:gd name="T5" fmla="*/ 27 h 201"/>
                <a:gd name="T6" fmla="*/ 205 w 313"/>
                <a:gd name="T7" fmla="*/ 48 h 201"/>
                <a:gd name="T8" fmla="*/ 213 w 313"/>
                <a:gd name="T9" fmla="*/ 54 h 201"/>
                <a:gd name="T10" fmla="*/ 247 w 313"/>
                <a:gd name="T11" fmla="*/ 52 h 201"/>
                <a:gd name="T12" fmla="*/ 273 w 313"/>
                <a:gd name="T13" fmla="*/ 58 h 201"/>
                <a:gd name="T14" fmla="*/ 301 w 313"/>
                <a:gd name="T15" fmla="*/ 73 h 201"/>
                <a:gd name="T16" fmla="*/ 293 w 313"/>
                <a:gd name="T17" fmla="*/ 75 h 201"/>
                <a:gd name="T18" fmla="*/ 261 w 313"/>
                <a:gd name="T19" fmla="*/ 79 h 201"/>
                <a:gd name="T20" fmla="*/ 250 w 313"/>
                <a:gd name="T21" fmla="*/ 77 h 201"/>
                <a:gd name="T22" fmla="*/ 242 w 313"/>
                <a:gd name="T23" fmla="*/ 75 h 201"/>
                <a:gd name="T24" fmla="*/ 244 w 313"/>
                <a:gd name="T25" fmla="*/ 83 h 201"/>
                <a:gd name="T26" fmla="*/ 250 w 313"/>
                <a:gd name="T27" fmla="*/ 108 h 201"/>
                <a:gd name="T28" fmla="*/ 242 w 313"/>
                <a:gd name="T29" fmla="*/ 131 h 201"/>
                <a:gd name="T30" fmla="*/ 236 w 313"/>
                <a:gd name="T31" fmla="*/ 145 h 201"/>
                <a:gd name="T32" fmla="*/ 233 w 313"/>
                <a:gd name="T33" fmla="*/ 145 h 201"/>
                <a:gd name="T34" fmla="*/ 230 w 313"/>
                <a:gd name="T35" fmla="*/ 135 h 201"/>
                <a:gd name="T36" fmla="*/ 216 w 313"/>
                <a:gd name="T37" fmla="*/ 128 h 201"/>
                <a:gd name="T38" fmla="*/ 193 w 313"/>
                <a:gd name="T39" fmla="*/ 114 h 201"/>
                <a:gd name="T40" fmla="*/ 176 w 313"/>
                <a:gd name="T41" fmla="*/ 133 h 201"/>
                <a:gd name="T42" fmla="*/ 128 w 313"/>
                <a:gd name="T43" fmla="*/ 182 h 201"/>
                <a:gd name="T44" fmla="*/ 114 w 313"/>
                <a:gd name="T45" fmla="*/ 184 h 201"/>
                <a:gd name="T46" fmla="*/ 122 w 313"/>
                <a:gd name="T47" fmla="*/ 139 h 201"/>
                <a:gd name="T48" fmla="*/ 145 w 313"/>
                <a:gd name="T49" fmla="*/ 110 h 201"/>
                <a:gd name="T50" fmla="*/ 134 w 313"/>
                <a:gd name="T51" fmla="*/ 116 h 201"/>
                <a:gd name="T52" fmla="*/ 117 w 313"/>
                <a:gd name="T53" fmla="*/ 133 h 201"/>
                <a:gd name="T54" fmla="*/ 85 w 313"/>
                <a:gd name="T55" fmla="*/ 149 h 201"/>
                <a:gd name="T56" fmla="*/ 51 w 313"/>
                <a:gd name="T57" fmla="*/ 166 h 201"/>
                <a:gd name="T58" fmla="*/ 15 w 313"/>
                <a:gd name="T59" fmla="*/ 182 h 201"/>
                <a:gd name="T60" fmla="*/ 23 w 313"/>
                <a:gd name="T61" fmla="*/ 174 h 201"/>
                <a:gd name="T62" fmla="*/ 60 w 313"/>
                <a:gd name="T63" fmla="*/ 143 h 201"/>
                <a:gd name="T64" fmla="*/ 91 w 313"/>
                <a:gd name="T65" fmla="*/ 116 h 201"/>
                <a:gd name="T66" fmla="*/ 120 w 313"/>
                <a:gd name="T67" fmla="*/ 97 h 201"/>
                <a:gd name="T68" fmla="*/ 137 w 313"/>
                <a:gd name="T69" fmla="*/ 87 h 201"/>
                <a:gd name="T70" fmla="*/ 134 w 313"/>
                <a:gd name="T71" fmla="*/ 87 h 201"/>
                <a:gd name="T72" fmla="*/ 108 w 313"/>
                <a:gd name="T73" fmla="*/ 95 h 201"/>
                <a:gd name="T74" fmla="*/ 77 w 313"/>
                <a:gd name="T75" fmla="*/ 97 h 201"/>
                <a:gd name="T76" fmla="*/ 66 w 313"/>
                <a:gd name="T77" fmla="*/ 95 h 201"/>
                <a:gd name="T78" fmla="*/ 100 w 313"/>
                <a:gd name="T79" fmla="*/ 81 h 201"/>
                <a:gd name="T80" fmla="*/ 137 w 313"/>
                <a:gd name="T81" fmla="*/ 67 h 201"/>
                <a:gd name="T82" fmla="*/ 179 w 313"/>
                <a:gd name="T83" fmla="*/ 58 h 201"/>
                <a:gd name="T84" fmla="*/ 199 w 313"/>
                <a:gd name="T85" fmla="*/ 52 h 201"/>
                <a:gd name="T86" fmla="*/ 216 w 313"/>
                <a:gd name="T87" fmla="*/ 31 h 201"/>
                <a:gd name="T88" fmla="*/ 230 w 313"/>
                <a:gd name="T89" fmla="*/ 17 h 201"/>
                <a:gd name="T90" fmla="*/ 239 w 313"/>
                <a:gd name="T91" fmla="*/ 5 h 201"/>
                <a:gd name="T92" fmla="*/ 247 w 313"/>
                <a:gd name="T93" fmla="*/ 0 h 20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313"/>
                <a:gd name="T142" fmla="*/ 0 h 201"/>
                <a:gd name="T143" fmla="*/ 313 w 313"/>
                <a:gd name="T144" fmla="*/ 201 h 201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313" h="201">
                  <a:moveTo>
                    <a:pt x="247" y="0"/>
                  </a:moveTo>
                  <a:lnTo>
                    <a:pt x="244" y="5"/>
                  </a:lnTo>
                  <a:lnTo>
                    <a:pt x="239" y="11"/>
                  </a:lnTo>
                  <a:lnTo>
                    <a:pt x="233" y="17"/>
                  </a:lnTo>
                  <a:lnTo>
                    <a:pt x="230" y="21"/>
                  </a:lnTo>
                  <a:lnTo>
                    <a:pt x="222" y="27"/>
                  </a:lnTo>
                  <a:lnTo>
                    <a:pt x="213" y="38"/>
                  </a:lnTo>
                  <a:lnTo>
                    <a:pt x="205" y="48"/>
                  </a:lnTo>
                  <a:lnTo>
                    <a:pt x="202" y="54"/>
                  </a:lnTo>
                  <a:lnTo>
                    <a:pt x="213" y="54"/>
                  </a:lnTo>
                  <a:lnTo>
                    <a:pt x="230" y="52"/>
                  </a:lnTo>
                  <a:lnTo>
                    <a:pt x="247" y="52"/>
                  </a:lnTo>
                  <a:lnTo>
                    <a:pt x="261" y="54"/>
                  </a:lnTo>
                  <a:lnTo>
                    <a:pt x="273" y="58"/>
                  </a:lnTo>
                  <a:lnTo>
                    <a:pt x="287" y="64"/>
                  </a:lnTo>
                  <a:lnTo>
                    <a:pt x="301" y="73"/>
                  </a:lnTo>
                  <a:lnTo>
                    <a:pt x="313" y="75"/>
                  </a:lnTo>
                  <a:lnTo>
                    <a:pt x="293" y="75"/>
                  </a:lnTo>
                  <a:lnTo>
                    <a:pt x="276" y="77"/>
                  </a:lnTo>
                  <a:lnTo>
                    <a:pt x="261" y="79"/>
                  </a:lnTo>
                  <a:lnTo>
                    <a:pt x="253" y="79"/>
                  </a:lnTo>
                  <a:lnTo>
                    <a:pt x="250" y="77"/>
                  </a:lnTo>
                  <a:lnTo>
                    <a:pt x="247" y="77"/>
                  </a:lnTo>
                  <a:lnTo>
                    <a:pt x="242" y="75"/>
                  </a:lnTo>
                  <a:lnTo>
                    <a:pt x="239" y="75"/>
                  </a:lnTo>
                  <a:lnTo>
                    <a:pt x="244" y="83"/>
                  </a:lnTo>
                  <a:lnTo>
                    <a:pt x="250" y="93"/>
                  </a:lnTo>
                  <a:lnTo>
                    <a:pt x="250" y="108"/>
                  </a:lnTo>
                  <a:lnTo>
                    <a:pt x="242" y="124"/>
                  </a:lnTo>
                  <a:lnTo>
                    <a:pt x="242" y="131"/>
                  </a:lnTo>
                  <a:lnTo>
                    <a:pt x="242" y="137"/>
                  </a:lnTo>
                  <a:lnTo>
                    <a:pt x="236" y="145"/>
                  </a:lnTo>
                  <a:lnTo>
                    <a:pt x="233" y="151"/>
                  </a:lnTo>
                  <a:lnTo>
                    <a:pt x="233" y="145"/>
                  </a:lnTo>
                  <a:lnTo>
                    <a:pt x="233" y="139"/>
                  </a:lnTo>
                  <a:lnTo>
                    <a:pt x="230" y="135"/>
                  </a:lnTo>
                  <a:lnTo>
                    <a:pt x="225" y="133"/>
                  </a:lnTo>
                  <a:lnTo>
                    <a:pt x="216" y="128"/>
                  </a:lnTo>
                  <a:lnTo>
                    <a:pt x="205" y="122"/>
                  </a:lnTo>
                  <a:lnTo>
                    <a:pt x="193" y="114"/>
                  </a:lnTo>
                  <a:lnTo>
                    <a:pt x="193" y="104"/>
                  </a:lnTo>
                  <a:lnTo>
                    <a:pt x="176" y="133"/>
                  </a:lnTo>
                  <a:lnTo>
                    <a:pt x="151" y="159"/>
                  </a:lnTo>
                  <a:lnTo>
                    <a:pt x="128" y="182"/>
                  </a:lnTo>
                  <a:lnTo>
                    <a:pt x="111" y="201"/>
                  </a:lnTo>
                  <a:lnTo>
                    <a:pt x="114" y="184"/>
                  </a:lnTo>
                  <a:lnTo>
                    <a:pt x="114" y="164"/>
                  </a:lnTo>
                  <a:lnTo>
                    <a:pt x="122" y="139"/>
                  </a:lnTo>
                  <a:lnTo>
                    <a:pt x="151" y="108"/>
                  </a:lnTo>
                  <a:lnTo>
                    <a:pt x="145" y="110"/>
                  </a:lnTo>
                  <a:lnTo>
                    <a:pt x="139" y="112"/>
                  </a:lnTo>
                  <a:lnTo>
                    <a:pt x="134" y="116"/>
                  </a:lnTo>
                  <a:lnTo>
                    <a:pt x="128" y="122"/>
                  </a:lnTo>
                  <a:lnTo>
                    <a:pt x="117" y="133"/>
                  </a:lnTo>
                  <a:lnTo>
                    <a:pt x="103" y="141"/>
                  </a:lnTo>
                  <a:lnTo>
                    <a:pt x="85" y="149"/>
                  </a:lnTo>
                  <a:lnTo>
                    <a:pt x="68" y="157"/>
                  </a:lnTo>
                  <a:lnTo>
                    <a:pt x="51" y="166"/>
                  </a:lnTo>
                  <a:lnTo>
                    <a:pt x="32" y="174"/>
                  </a:lnTo>
                  <a:lnTo>
                    <a:pt x="15" y="182"/>
                  </a:lnTo>
                  <a:lnTo>
                    <a:pt x="0" y="190"/>
                  </a:lnTo>
                  <a:lnTo>
                    <a:pt x="23" y="174"/>
                  </a:lnTo>
                  <a:lnTo>
                    <a:pt x="43" y="157"/>
                  </a:lnTo>
                  <a:lnTo>
                    <a:pt x="60" y="143"/>
                  </a:lnTo>
                  <a:lnTo>
                    <a:pt x="77" y="128"/>
                  </a:lnTo>
                  <a:lnTo>
                    <a:pt x="91" y="116"/>
                  </a:lnTo>
                  <a:lnTo>
                    <a:pt x="105" y="106"/>
                  </a:lnTo>
                  <a:lnTo>
                    <a:pt x="120" y="97"/>
                  </a:lnTo>
                  <a:lnTo>
                    <a:pt x="134" y="91"/>
                  </a:lnTo>
                  <a:lnTo>
                    <a:pt x="137" y="87"/>
                  </a:lnTo>
                  <a:lnTo>
                    <a:pt x="134" y="87"/>
                  </a:lnTo>
                  <a:lnTo>
                    <a:pt x="128" y="89"/>
                  </a:lnTo>
                  <a:lnTo>
                    <a:pt x="108" y="95"/>
                  </a:lnTo>
                  <a:lnTo>
                    <a:pt x="94" y="97"/>
                  </a:lnTo>
                  <a:lnTo>
                    <a:pt x="77" y="97"/>
                  </a:lnTo>
                  <a:lnTo>
                    <a:pt x="49" y="100"/>
                  </a:lnTo>
                  <a:lnTo>
                    <a:pt x="66" y="95"/>
                  </a:lnTo>
                  <a:lnTo>
                    <a:pt x="83" y="89"/>
                  </a:lnTo>
                  <a:lnTo>
                    <a:pt x="100" y="81"/>
                  </a:lnTo>
                  <a:lnTo>
                    <a:pt x="117" y="73"/>
                  </a:lnTo>
                  <a:lnTo>
                    <a:pt x="137" y="67"/>
                  </a:lnTo>
                  <a:lnTo>
                    <a:pt x="159" y="60"/>
                  </a:lnTo>
                  <a:lnTo>
                    <a:pt x="179" y="58"/>
                  </a:lnTo>
                  <a:lnTo>
                    <a:pt x="193" y="58"/>
                  </a:lnTo>
                  <a:lnTo>
                    <a:pt x="199" y="52"/>
                  </a:lnTo>
                  <a:lnTo>
                    <a:pt x="208" y="42"/>
                  </a:lnTo>
                  <a:lnTo>
                    <a:pt x="216" y="31"/>
                  </a:lnTo>
                  <a:lnTo>
                    <a:pt x="225" y="23"/>
                  </a:lnTo>
                  <a:lnTo>
                    <a:pt x="230" y="17"/>
                  </a:lnTo>
                  <a:lnTo>
                    <a:pt x="236" y="11"/>
                  </a:lnTo>
                  <a:lnTo>
                    <a:pt x="239" y="5"/>
                  </a:lnTo>
                  <a:lnTo>
                    <a:pt x="242" y="3"/>
                  </a:lnTo>
                  <a:lnTo>
                    <a:pt x="247" y="0"/>
                  </a:lnTo>
                  <a:close/>
                </a:path>
              </a:pathLst>
            </a:custGeom>
            <a:solidFill>
              <a:srgbClr val="FF47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7" name="Freeform 40"/>
            <p:cNvSpPr>
              <a:spLocks/>
            </p:cNvSpPr>
            <p:nvPr/>
          </p:nvSpPr>
          <p:spPr bwMode="auto">
            <a:xfrm>
              <a:off x="3855" y="1434"/>
              <a:ext cx="284" cy="159"/>
            </a:xfrm>
            <a:custGeom>
              <a:avLst/>
              <a:gdLst>
                <a:gd name="T0" fmla="*/ 202 w 284"/>
                <a:gd name="T1" fmla="*/ 6 h 159"/>
                <a:gd name="T2" fmla="*/ 185 w 284"/>
                <a:gd name="T3" fmla="*/ 22 h 159"/>
                <a:gd name="T4" fmla="*/ 196 w 284"/>
                <a:gd name="T5" fmla="*/ 27 h 159"/>
                <a:gd name="T6" fmla="*/ 241 w 284"/>
                <a:gd name="T7" fmla="*/ 20 h 159"/>
                <a:gd name="T8" fmla="*/ 258 w 284"/>
                <a:gd name="T9" fmla="*/ 20 h 159"/>
                <a:gd name="T10" fmla="*/ 275 w 284"/>
                <a:gd name="T11" fmla="*/ 24 h 159"/>
                <a:gd name="T12" fmla="*/ 275 w 284"/>
                <a:gd name="T13" fmla="*/ 31 h 159"/>
                <a:gd name="T14" fmla="*/ 275 w 284"/>
                <a:gd name="T15" fmla="*/ 45 h 159"/>
                <a:gd name="T16" fmla="*/ 273 w 284"/>
                <a:gd name="T17" fmla="*/ 51 h 159"/>
                <a:gd name="T18" fmla="*/ 247 w 284"/>
                <a:gd name="T19" fmla="*/ 53 h 159"/>
                <a:gd name="T20" fmla="*/ 230 w 284"/>
                <a:gd name="T21" fmla="*/ 62 h 159"/>
                <a:gd name="T22" fmla="*/ 230 w 284"/>
                <a:gd name="T23" fmla="*/ 76 h 159"/>
                <a:gd name="T24" fmla="*/ 219 w 284"/>
                <a:gd name="T25" fmla="*/ 88 h 159"/>
                <a:gd name="T26" fmla="*/ 204 w 284"/>
                <a:gd name="T27" fmla="*/ 103 h 159"/>
                <a:gd name="T28" fmla="*/ 187 w 284"/>
                <a:gd name="T29" fmla="*/ 105 h 159"/>
                <a:gd name="T30" fmla="*/ 168 w 284"/>
                <a:gd name="T31" fmla="*/ 95 h 159"/>
                <a:gd name="T32" fmla="*/ 148 w 284"/>
                <a:gd name="T33" fmla="*/ 97 h 159"/>
                <a:gd name="T34" fmla="*/ 122 w 284"/>
                <a:gd name="T35" fmla="*/ 117 h 159"/>
                <a:gd name="T36" fmla="*/ 99 w 284"/>
                <a:gd name="T37" fmla="*/ 130 h 159"/>
                <a:gd name="T38" fmla="*/ 54 w 284"/>
                <a:gd name="T39" fmla="*/ 146 h 159"/>
                <a:gd name="T40" fmla="*/ 40 w 284"/>
                <a:gd name="T41" fmla="*/ 144 h 159"/>
                <a:gd name="T42" fmla="*/ 45 w 284"/>
                <a:gd name="T43" fmla="*/ 121 h 159"/>
                <a:gd name="T44" fmla="*/ 43 w 284"/>
                <a:gd name="T45" fmla="*/ 111 h 159"/>
                <a:gd name="T46" fmla="*/ 77 w 284"/>
                <a:gd name="T47" fmla="*/ 91 h 159"/>
                <a:gd name="T48" fmla="*/ 77 w 284"/>
                <a:gd name="T49" fmla="*/ 84 h 159"/>
                <a:gd name="T50" fmla="*/ 48 w 284"/>
                <a:gd name="T51" fmla="*/ 91 h 159"/>
                <a:gd name="T52" fmla="*/ 37 w 284"/>
                <a:gd name="T53" fmla="*/ 91 h 159"/>
                <a:gd name="T54" fmla="*/ 14 w 284"/>
                <a:gd name="T55" fmla="*/ 91 h 159"/>
                <a:gd name="T56" fmla="*/ 17 w 284"/>
                <a:gd name="T57" fmla="*/ 82 h 159"/>
                <a:gd name="T58" fmla="*/ 37 w 284"/>
                <a:gd name="T59" fmla="*/ 68 h 159"/>
                <a:gd name="T60" fmla="*/ 48 w 284"/>
                <a:gd name="T61" fmla="*/ 62 h 159"/>
                <a:gd name="T62" fmla="*/ 71 w 284"/>
                <a:gd name="T63" fmla="*/ 51 h 159"/>
                <a:gd name="T64" fmla="*/ 74 w 284"/>
                <a:gd name="T65" fmla="*/ 43 h 159"/>
                <a:gd name="T66" fmla="*/ 63 w 284"/>
                <a:gd name="T67" fmla="*/ 33 h 159"/>
                <a:gd name="T68" fmla="*/ 77 w 284"/>
                <a:gd name="T69" fmla="*/ 27 h 159"/>
                <a:gd name="T70" fmla="*/ 105 w 284"/>
                <a:gd name="T71" fmla="*/ 20 h 159"/>
                <a:gd name="T72" fmla="*/ 116 w 284"/>
                <a:gd name="T73" fmla="*/ 16 h 159"/>
                <a:gd name="T74" fmla="*/ 119 w 284"/>
                <a:gd name="T75" fmla="*/ 10 h 159"/>
                <a:gd name="T76" fmla="*/ 131 w 284"/>
                <a:gd name="T77" fmla="*/ 10 h 159"/>
                <a:gd name="T78" fmla="*/ 162 w 284"/>
                <a:gd name="T79" fmla="*/ 20 h 159"/>
                <a:gd name="T80" fmla="*/ 176 w 284"/>
                <a:gd name="T81" fmla="*/ 22 h 159"/>
                <a:gd name="T82" fmla="*/ 196 w 284"/>
                <a:gd name="T83" fmla="*/ 8 h 159"/>
                <a:gd name="T84" fmla="*/ 210 w 284"/>
                <a:gd name="T85" fmla="*/ 0 h 15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84"/>
                <a:gd name="T130" fmla="*/ 0 h 159"/>
                <a:gd name="T131" fmla="*/ 284 w 284"/>
                <a:gd name="T132" fmla="*/ 159 h 159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84" h="159">
                  <a:moveTo>
                    <a:pt x="210" y="0"/>
                  </a:moveTo>
                  <a:lnTo>
                    <a:pt x="202" y="6"/>
                  </a:lnTo>
                  <a:lnTo>
                    <a:pt x="193" y="16"/>
                  </a:lnTo>
                  <a:lnTo>
                    <a:pt x="185" y="22"/>
                  </a:lnTo>
                  <a:lnTo>
                    <a:pt x="185" y="27"/>
                  </a:lnTo>
                  <a:lnTo>
                    <a:pt x="196" y="27"/>
                  </a:lnTo>
                  <a:lnTo>
                    <a:pt x="219" y="24"/>
                  </a:lnTo>
                  <a:lnTo>
                    <a:pt x="241" y="20"/>
                  </a:lnTo>
                  <a:lnTo>
                    <a:pt x="258" y="18"/>
                  </a:lnTo>
                  <a:lnTo>
                    <a:pt x="258" y="20"/>
                  </a:lnTo>
                  <a:lnTo>
                    <a:pt x="267" y="22"/>
                  </a:lnTo>
                  <a:lnTo>
                    <a:pt x="275" y="24"/>
                  </a:lnTo>
                  <a:lnTo>
                    <a:pt x="284" y="24"/>
                  </a:lnTo>
                  <a:lnTo>
                    <a:pt x="275" y="31"/>
                  </a:lnTo>
                  <a:lnTo>
                    <a:pt x="273" y="37"/>
                  </a:lnTo>
                  <a:lnTo>
                    <a:pt x="275" y="45"/>
                  </a:lnTo>
                  <a:lnTo>
                    <a:pt x="281" y="51"/>
                  </a:lnTo>
                  <a:lnTo>
                    <a:pt x="273" y="51"/>
                  </a:lnTo>
                  <a:lnTo>
                    <a:pt x="258" y="53"/>
                  </a:lnTo>
                  <a:lnTo>
                    <a:pt x="247" y="53"/>
                  </a:lnTo>
                  <a:lnTo>
                    <a:pt x="236" y="57"/>
                  </a:lnTo>
                  <a:lnTo>
                    <a:pt x="230" y="62"/>
                  </a:lnTo>
                  <a:lnTo>
                    <a:pt x="230" y="68"/>
                  </a:lnTo>
                  <a:lnTo>
                    <a:pt x="230" y="76"/>
                  </a:lnTo>
                  <a:lnTo>
                    <a:pt x="227" y="82"/>
                  </a:lnTo>
                  <a:lnTo>
                    <a:pt x="219" y="88"/>
                  </a:lnTo>
                  <a:lnTo>
                    <a:pt x="213" y="95"/>
                  </a:lnTo>
                  <a:lnTo>
                    <a:pt x="204" y="103"/>
                  </a:lnTo>
                  <a:lnTo>
                    <a:pt x="199" y="109"/>
                  </a:lnTo>
                  <a:lnTo>
                    <a:pt x="187" y="105"/>
                  </a:lnTo>
                  <a:lnTo>
                    <a:pt x="179" y="101"/>
                  </a:lnTo>
                  <a:lnTo>
                    <a:pt x="168" y="95"/>
                  </a:lnTo>
                  <a:lnTo>
                    <a:pt x="159" y="93"/>
                  </a:lnTo>
                  <a:lnTo>
                    <a:pt x="148" y="97"/>
                  </a:lnTo>
                  <a:lnTo>
                    <a:pt x="136" y="107"/>
                  </a:lnTo>
                  <a:lnTo>
                    <a:pt x="122" y="117"/>
                  </a:lnTo>
                  <a:lnTo>
                    <a:pt x="114" y="128"/>
                  </a:lnTo>
                  <a:lnTo>
                    <a:pt x="99" y="130"/>
                  </a:lnTo>
                  <a:lnTo>
                    <a:pt x="77" y="136"/>
                  </a:lnTo>
                  <a:lnTo>
                    <a:pt x="54" y="146"/>
                  </a:lnTo>
                  <a:lnTo>
                    <a:pt x="31" y="159"/>
                  </a:lnTo>
                  <a:lnTo>
                    <a:pt x="40" y="144"/>
                  </a:lnTo>
                  <a:lnTo>
                    <a:pt x="45" y="130"/>
                  </a:lnTo>
                  <a:lnTo>
                    <a:pt x="45" y="121"/>
                  </a:lnTo>
                  <a:lnTo>
                    <a:pt x="31" y="121"/>
                  </a:lnTo>
                  <a:lnTo>
                    <a:pt x="43" y="111"/>
                  </a:lnTo>
                  <a:lnTo>
                    <a:pt x="60" y="99"/>
                  </a:lnTo>
                  <a:lnTo>
                    <a:pt x="77" y="91"/>
                  </a:lnTo>
                  <a:lnTo>
                    <a:pt x="82" y="84"/>
                  </a:lnTo>
                  <a:lnTo>
                    <a:pt x="77" y="84"/>
                  </a:lnTo>
                  <a:lnTo>
                    <a:pt x="63" y="86"/>
                  </a:lnTo>
                  <a:lnTo>
                    <a:pt x="48" y="91"/>
                  </a:lnTo>
                  <a:lnTo>
                    <a:pt x="40" y="95"/>
                  </a:lnTo>
                  <a:lnTo>
                    <a:pt x="37" y="91"/>
                  </a:lnTo>
                  <a:lnTo>
                    <a:pt x="26" y="91"/>
                  </a:lnTo>
                  <a:lnTo>
                    <a:pt x="14" y="91"/>
                  </a:lnTo>
                  <a:lnTo>
                    <a:pt x="0" y="95"/>
                  </a:lnTo>
                  <a:lnTo>
                    <a:pt x="17" y="82"/>
                  </a:lnTo>
                  <a:lnTo>
                    <a:pt x="31" y="74"/>
                  </a:lnTo>
                  <a:lnTo>
                    <a:pt x="37" y="68"/>
                  </a:lnTo>
                  <a:lnTo>
                    <a:pt x="34" y="66"/>
                  </a:lnTo>
                  <a:lnTo>
                    <a:pt x="48" y="62"/>
                  </a:lnTo>
                  <a:lnTo>
                    <a:pt x="63" y="55"/>
                  </a:lnTo>
                  <a:lnTo>
                    <a:pt x="71" y="51"/>
                  </a:lnTo>
                  <a:lnTo>
                    <a:pt x="77" y="47"/>
                  </a:lnTo>
                  <a:lnTo>
                    <a:pt x="74" y="43"/>
                  </a:lnTo>
                  <a:lnTo>
                    <a:pt x="71" y="37"/>
                  </a:lnTo>
                  <a:lnTo>
                    <a:pt x="63" y="33"/>
                  </a:lnTo>
                  <a:lnTo>
                    <a:pt x="57" y="29"/>
                  </a:lnTo>
                  <a:lnTo>
                    <a:pt x="77" y="27"/>
                  </a:lnTo>
                  <a:lnTo>
                    <a:pt x="94" y="22"/>
                  </a:lnTo>
                  <a:lnTo>
                    <a:pt x="105" y="20"/>
                  </a:lnTo>
                  <a:lnTo>
                    <a:pt x="114" y="18"/>
                  </a:lnTo>
                  <a:lnTo>
                    <a:pt x="116" y="16"/>
                  </a:lnTo>
                  <a:lnTo>
                    <a:pt x="119" y="12"/>
                  </a:lnTo>
                  <a:lnTo>
                    <a:pt x="119" y="10"/>
                  </a:lnTo>
                  <a:lnTo>
                    <a:pt x="116" y="8"/>
                  </a:lnTo>
                  <a:lnTo>
                    <a:pt x="131" y="10"/>
                  </a:lnTo>
                  <a:lnTo>
                    <a:pt x="148" y="16"/>
                  </a:lnTo>
                  <a:lnTo>
                    <a:pt x="162" y="20"/>
                  </a:lnTo>
                  <a:lnTo>
                    <a:pt x="170" y="27"/>
                  </a:lnTo>
                  <a:lnTo>
                    <a:pt x="176" y="22"/>
                  </a:lnTo>
                  <a:lnTo>
                    <a:pt x="187" y="16"/>
                  </a:lnTo>
                  <a:lnTo>
                    <a:pt x="196" y="8"/>
                  </a:lnTo>
                  <a:lnTo>
                    <a:pt x="202" y="4"/>
                  </a:lnTo>
                  <a:lnTo>
                    <a:pt x="210" y="0"/>
                  </a:lnTo>
                  <a:close/>
                </a:path>
              </a:pathLst>
            </a:custGeom>
            <a:solidFill>
              <a:srgbClr val="991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8" name="Freeform 41"/>
            <p:cNvSpPr>
              <a:spLocks/>
            </p:cNvSpPr>
            <p:nvPr/>
          </p:nvSpPr>
          <p:spPr bwMode="auto">
            <a:xfrm>
              <a:off x="3812" y="1120"/>
              <a:ext cx="191" cy="124"/>
            </a:xfrm>
            <a:custGeom>
              <a:avLst/>
              <a:gdLst>
                <a:gd name="T0" fmla="*/ 97 w 191"/>
                <a:gd name="T1" fmla="*/ 4 h 124"/>
                <a:gd name="T2" fmla="*/ 97 w 191"/>
                <a:gd name="T3" fmla="*/ 19 h 124"/>
                <a:gd name="T4" fmla="*/ 108 w 191"/>
                <a:gd name="T5" fmla="*/ 21 h 124"/>
                <a:gd name="T6" fmla="*/ 137 w 191"/>
                <a:gd name="T7" fmla="*/ 16 h 124"/>
                <a:gd name="T8" fmla="*/ 151 w 191"/>
                <a:gd name="T9" fmla="*/ 16 h 124"/>
                <a:gd name="T10" fmla="*/ 168 w 191"/>
                <a:gd name="T11" fmla="*/ 19 h 124"/>
                <a:gd name="T12" fmla="*/ 171 w 191"/>
                <a:gd name="T13" fmla="*/ 23 h 124"/>
                <a:gd name="T14" fmla="*/ 185 w 191"/>
                <a:gd name="T15" fmla="*/ 35 h 124"/>
                <a:gd name="T16" fmla="*/ 185 w 191"/>
                <a:gd name="T17" fmla="*/ 39 h 124"/>
                <a:gd name="T18" fmla="*/ 168 w 191"/>
                <a:gd name="T19" fmla="*/ 41 h 124"/>
                <a:gd name="T20" fmla="*/ 162 w 191"/>
                <a:gd name="T21" fmla="*/ 47 h 124"/>
                <a:gd name="T22" fmla="*/ 171 w 191"/>
                <a:gd name="T23" fmla="*/ 58 h 124"/>
                <a:gd name="T24" fmla="*/ 174 w 191"/>
                <a:gd name="T25" fmla="*/ 70 h 124"/>
                <a:gd name="T26" fmla="*/ 174 w 191"/>
                <a:gd name="T27" fmla="*/ 80 h 124"/>
                <a:gd name="T28" fmla="*/ 162 w 191"/>
                <a:gd name="T29" fmla="*/ 82 h 124"/>
                <a:gd name="T30" fmla="*/ 137 w 191"/>
                <a:gd name="T31" fmla="*/ 74 h 124"/>
                <a:gd name="T32" fmla="*/ 128 w 191"/>
                <a:gd name="T33" fmla="*/ 76 h 124"/>
                <a:gd name="T34" fmla="*/ 120 w 191"/>
                <a:gd name="T35" fmla="*/ 91 h 124"/>
                <a:gd name="T36" fmla="*/ 111 w 191"/>
                <a:gd name="T37" fmla="*/ 101 h 124"/>
                <a:gd name="T38" fmla="*/ 91 w 191"/>
                <a:gd name="T39" fmla="*/ 116 h 124"/>
                <a:gd name="T40" fmla="*/ 77 w 191"/>
                <a:gd name="T41" fmla="*/ 111 h 124"/>
                <a:gd name="T42" fmla="*/ 63 w 191"/>
                <a:gd name="T43" fmla="*/ 95 h 124"/>
                <a:gd name="T44" fmla="*/ 52 w 191"/>
                <a:gd name="T45" fmla="*/ 87 h 124"/>
                <a:gd name="T46" fmla="*/ 60 w 191"/>
                <a:gd name="T47" fmla="*/ 68 h 124"/>
                <a:gd name="T48" fmla="*/ 54 w 191"/>
                <a:gd name="T49" fmla="*/ 64 h 124"/>
                <a:gd name="T50" fmla="*/ 43 w 191"/>
                <a:gd name="T51" fmla="*/ 70 h 124"/>
                <a:gd name="T52" fmla="*/ 32 w 191"/>
                <a:gd name="T53" fmla="*/ 72 h 124"/>
                <a:gd name="T54" fmla="*/ 15 w 191"/>
                <a:gd name="T55" fmla="*/ 70 h 124"/>
                <a:gd name="T56" fmla="*/ 12 w 191"/>
                <a:gd name="T57" fmla="*/ 64 h 124"/>
                <a:gd name="T58" fmla="*/ 15 w 191"/>
                <a:gd name="T59" fmla="*/ 54 h 124"/>
                <a:gd name="T60" fmla="*/ 18 w 191"/>
                <a:gd name="T61" fmla="*/ 47 h 124"/>
                <a:gd name="T62" fmla="*/ 26 w 191"/>
                <a:gd name="T63" fmla="*/ 39 h 124"/>
                <a:gd name="T64" fmla="*/ 23 w 191"/>
                <a:gd name="T65" fmla="*/ 33 h 124"/>
                <a:gd name="T66" fmla="*/ 9 w 191"/>
                <a:gd name="T67" fmla="*/ 25 h 124"/>
                <a:gd name="T68" fmla="*/ 12 w 191"/>
                <a:gd name="T69" fmla="*/ 21 h 124"/>
                <a:gd name="T70" fmla="*/ 32 w 191"/>
                <a:gd name="T71" fmla="*/ 16 h 124"/>
                <a:gd name="T72" fmla="*/ 35 w 191"/>
                <a:gd name="T73" fmla="*/ 12 h 124"/>
                <a:gd name="T74" fmla="*/ 35 w 191"/>
                <a:gd name="T75" fmla="*/ 8 h 124"/>
                <a:gd name="T76" fmla="*/ 46 w 191"/>
                <a:gd name="T77" fmla="*/ 8 h 124"/>
                <a:gd name="T78" fmla="*/ 74 w 191"/>
                <a:gd name="T79" fmla="*/ 16 h 124"/>
                <a:gd name="T80" fmla="*/ 88 w 191"/>
                <a:gd name="T81" fmla="*/ 19 h 124"/>
                <a:gd name="T82" fmla="*/ 94 w 191"/>
                <a:gd name="T83" fmla="*/ 6 h 124"/>
                <a:gd name="T84" fmla="*/ 97 w 191"/>
                <a:gd name="T85" fmla="*/ 0 h 12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91"/>
                <a:gd name="T130" fmla="*/ 0 h 124"/>
                <a:gd name="T131" fmla="*/ 191 w 191"/>
                <a:gd name="T132" fmla="*/ 124 h 12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91" h="124">
                  <a:moveTo>
                    <a:pt x="97" y="0"/>
                  </a:moveTo>
                  <a:lnTo>
                    <a:pt x="97" y="4"/>
                  </a:lnTo>
                  <a:lnTo>
                    <a:pt x="97" y="12"/>
                  </a:lnTo>
                  <a:lnTo>
                    <a:pt x="97" y="19"/>
                  </a:lnTo>
                  <a:lnTo>
                    <a:pt x="97" y="21"/>
                  </a:lnTo>
                  <a:lnTo>
                    <a:pt x="108" y="21"/>
                  </a:lnTo>
                  <a:lnTo>
                    <a:pt x="123" y="19"/>
                  </a:lnTo>
                  <a:lnTo>
                    <a:pt x="137" y="16"/>
                  </a:lnTo>
                  <a:lnTo>
                    <a:pt x="145" y="14"/>
                  </a:lnTo>
                  <a:lnTo>
                    <a:pt x="151" y="16"/>
                  </a:lnTo>
                  <a:lnTo>
                    <a:pt x="159" y="19"/>
                  </a:lnTo>
                  <a:lnTo>
                    <a:pt x="168" y="19"/>
                  </a:lnTo>
                  <a:lnTo>
                    <a:pt x="174" y="19"/>
                  </a:lnTo>
                  <a:lnTo>
                    <a:pt x="171" y="23"/>
                  </a:lnTo>
                  <a:lnTo>
                    <a:pt x="176" y="29"/>
                  </a:lnTo>
                  <a:lnTo>
                    <a:pt x="185" y="35"/>
                  </a:lnTo>
                  <a:lnTo>
                    <a:pt x="191" y="39"/>
                  </a:lnTo>
                  <a:lnTo>
                    <a:pt x="185" y="39"/>
                  </a:lnTo>
                  <a:lnTo>
                    <a:pt x="176" y="41"/>
                  </a:lnTo>
                  <a:lnTo>
                    <a:pt x="168" y="41"/>
                  </a:lnTo>
                  <a:lnTo>
                    <a:pt x="162" y="43"/>
                  </a:lnTo>
                  <a:lnTo>
                    <a:pt x="162" y="47"/>
                  </a:lnTo>
                  <a:lnTo>
                    <a:pt x="165" y="54"/>
                  </a:lnTo>
                  <a:lnTo>
                    <a:pt x="171" y="58"/>
                  </a:lnTo>
                  <a:lnTo>
                    <a:pt x="174" y="64"/>
                  </a:lnTo>
                  <a:lnTo>
                    <a:pt x="174" y="70"/>
                  </a:lnTo>
                  <a:lnTo>
                    <a:pt x="174" y="74"/>
                  </a:lnTo>
                  <a:lnTo>
                    <a:pt x="174" y="80"/>
                  </a:lnTo>
                  <a:lnTo>
                    <a:pt x="174" y="87"/>
                  </a:lnTo>
                  <a:lnTo>
                    <a:pt x="162" y="82"/>
                  </a:lnTo>
                  <a:lnTo>
                    <a:pt x="148" y="78"/>
                  </a:lnTo>
                  <a:lnTo>
                    <a:pt x="137" y="74"/>
                  </a:lnTo>
                  <a:lnTo>
                    <a:pt x="131" y="72"/>
                  </a:lnTo>
                  <a:lnTo>
                    <a:pt x="128" y="76"/>
                  </a:lnTo>
                  <a:lnTo>
                    <a:pt x="123" y="82"/>
                  </a:lnTo>
                  <a:lnTo>
                    <a:pt x="120" y="91"/>
                  </a:lnTo>
                  <a:lnTo>
                    <a:pt x="120" y="99"/>
                  </a:lnTo>
                  <a:lnTo>
                    <a:pt x="111" y="101"/>
                  </a:lnTo>
                  <a:lnTo>
                    <a:pt x="100" y="107"/>
                  </a:lnTo>
                  <a:lnTo>
                    <a:pt x="91" y="116"/>
                  </a:lnTo>
                  <a:lnTo>
                    <a:pt x="83" y="124"/>
                  </a:lnTo>
                  <a:lnTo>
                    <a:pt x="77" y="111"/>
                  </a:lnTo>
                  <a:lnTo>
                    <a:pt x="71" y="101"/>
                  </a:lnTo>
                  <a:lnTo>
                    <a:pt x="63" y="95"/>
                  </a:lnTo>
                  <a:lnTo>
                    <a:pt x="52" y="95"/>
                  </a:lnTo>
                  <a:lnTo>
                    <a:pt x="52" y="87"/>
                  </a:lnTo>
                  <a:lnTo>
                    <a:pt x="57" y="76"/>
                  </a:lnTo>
                  <a:lnTo>
                    <a:pt x="60" y="68"/>
                  </a:lnTo>
                  <a:lnTo>
                    <a:pt x="60" y="64"/>
                  </a:lnTo>
                  <a:lnTo>
                    <a:pt x="54" y="64"/>
                  </a:lnTo>
                  <a:lnTo>
                    <a:pt x="49" y="66"/>
                  </a:lnTo>
                  <a:lnTo>
                    <a:pt x="43" y="70"/>
                  </a:lnTo>
                  <a:lnTo>
                    <a:pt x="37" y="74"/>
                  </a:lnTo>
                  <a:lnTo>
                    <a:pt x="32" y="72"/>
                  </a:lnTo>
                  <a:lnTo>
                    <a:pt x="23" y="70"/>
                  </a:lnTo>
                  <a:lnTo>
                    <a:pt x="15" y="70"/>
                  </a:lnTo>
                  <a:lnTo>
                    <a:pt x="9" y="72"/>
                  </a:lnTo>
                  <a:lnTo>
                    <a:pt x="12" y="64"/>
                  </a:lnTo>
                  <a:lnTo>
                    <a:pt x="15" y="58"/>
                  </a:lnTo>
                  <a:lnTo>
                    <a:pt x="15" y="54"/>
                  </a:lnTo>
                  <a:lnTo>
                    <a:pt x="12" y="52"/>
                  </a:lnTo>
                  <a:lnTo>
                    <a:pt x="18" y="47"/>
                  </a:lnTo>
                  <a:lnTo>
                    <a:pt x="23" y="43"/>
                  </a:lnTo>
                  <a:lnTo>
                    <a:pt x="26" y="39"/>
                  </a:lnTo>
                  <a:lnTo>
                    <a:pt x="29" y="37"/>
                  </a:lnTo>
                  <a:lnTo>
                    <a:pt x="23" y="33"/>
                  </a:lnTo>
                  <a:lnTo>
                    <a:pt x="18" y="29"/>
                  </a:lnTo>
                  <a:lnTo>
                    <a:pt x="9" y="25"/>
                  </a:lnTo>
                  <a:lnTo>
                    <a:pt x="0" y="23"/>
                  </a:lnTo>
                  <a:lnTo>
                    <a:pt x="12" y="21"/>
                  </a:lnTo>
                  <a:lnTo>
                    <a:pt x="23" y="19"/>
                  </a:lnTo>
                  <a:lnTo>
                    <a:pt x="32" y="16"/>
                  </a:lnTo>
                  <a:lnTo>
                    <a:pt x="35" y="14"/>
                  </a:lnTo>
                  <a:lnTo>
                    <a:pt x="35" y="12"/>
                  </a:lnTo>
                  <a:lnTo>
                    <a:pt x="35" y="10"/>
                  </a:lnTo>
                  <a:lnTo>
                    <a:pt x="35" y="8"/>
                  </a:lnTo>
                  <a:lnTo>
                    <a:pt x="32" y="6"/>
                  </a:lnTo>
                  <a:lnTo>
                    <a:pt x="46" y="8"/>
                  </a:lnTo>
                  <a:lnTo>
                    <a:pt x="60" y="12"/>
                  </a:lnTo>
                  <a:lnTo>
                    <a:pt x="74" y="16"/>
                  </a:lnTo>
                  <a:lnTo>
                    <a:pt x="86" y="21"/>
                  </a:lnTo>
                  <a:lnTo>
                    <a:pt x="88" y="19"/>
                  </a:lnTo>
                  <a:lnTo>
                    <a:pt x="91" y="12"/>
                  </a:lnTo>
                  <a:lnTo>
                    <a:pt x="94" y="6"/>
                  </a:lnTo>
                  <a:lnTo>
                    <a:pt x="94" y="2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FF3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9" name="Freeform 42"/>
            <p:cNvSpPr>
              <a:spLocks/>
            </p:cNvSpPr>
            <p:nvPr/>
          </p:nvSpPr>
          <p:spPr bwMode="auto">
            <a:xfrm>
              <a:off x="4735" y="2389"/>
              <a:ext cx="159" cy="207"/>
            </a:xfrm>
            <a:custGeom>
              <a:avLst/>
              <a:gdLst>
                <a:gd name="T0" fmla="*/ 88 w 159"/>
                <a:gd name="T1" fmla="*/ 0 h 207"/>
                <a:gd name="T2" fmla="*/ 82 w 159"/>
                <a:gd name="T3" fmla="*/ 19 h 207"/>
                <a:gd name="T4" fmla="*/ 74 w 159"/>
                <a:gd name="T5" fmla="*/ 33 h 207"/>
                <a:gd name="T6" fmla="*/ 57 w 159"/>
                <a:gd name="T7" fmla="*/ 44 h 207"/>
                <a:gd name="T8" fmla="*/ 28 w 159"/>
                <a:gd name="T9" fmla="*/ 46 h 207"/>
                <a:gd name="T10" fmla="*/ 31 w 159"/>
                <a:gd name="T11" fmla="*/ 54 h 207"/>
                <a:gd name="T12" fmla="*/ 31 w 159"/>
                <a:gd name="T13" fmla="*/ 62 h 207"/>
                <a:gd name="T14" fmla="*/ 28 w 159"/>
                <a:gd name="T15" fmla="*/ 69 h 207"/>
                <a:gd name="T16" fmla="*/ 17 w 159"/>
                <a:gd name="T17" fmla="*/ 73 h 207"/>
                <a:gd name="T18" fmla="*/ 23 w 159"/>
                <a:gd name="T19" fmla="*/ 81 h 207"/>
                <a:gd name="T20" fmla="*/ 23 w 159"/>
                <a:gd name="T21" fmla="*/ 91 h 207"/>
                <a:gd name="T22" fmla="*/ 17 w 159"/>
                <a:gd name="T23" fmla="*/ 99 h 207"/>
                <a:gd name="T24" fmla="*/ 6 w 159"/>
                <a:gd name="T25" fmla="*/ 106 h 207"/>
                <a:gd name="T26" fmla="*/ 17 w 159"/>
                <a:gd name="T27" fmla="*/ 112 h 207"/>
                <a:gd name="T28" fmla="*/ 20 w 159"/>
                <a:gd name="T29" fmla="*/ 122 h 207"/>
                <a:gd name="T30" fmla="*/ 11 w 159"/>
                <a:gd name="T31" fmla="*/ 130 h 207"/>
                <a:gd name="T32" fmla="*/ 0 w 159"/>
                <a:gd name="T33" fmla="*/ 137 h 207"/>
                <a:gd name="T34" fmla="*/ 11 w 159"/>
                <a:gd name="T35" fmla="*/ 139 h 207"/>
                <a:gd name="T36" fmla="*/ 17 w 159"/>
                <a:gd name="T37" fmla="*/ 145 h 207"/>
                <a:gd name="T38" fmla="*/ 14 w 159"/>
                <a:gd name="T39" fmla="*/ 153 h 207"/>
                <a:gd name="T40" fmla="*/ 8 w 159"/>
                <a:gd name="T41" fmla="*/ 159 h 207"/>
                <a:gd name="T42" fmla="*/ 23 w 159"/>
                <a:gd name="T43" fmla="*/ 161 h 207"/>
                <a:gd name="T44" fmla="*/ 31 w 159"/>
                <a:gd name="T45" fmla="*/ 168 h 207"/>
                <a:gd name="T46" fmla="*/ 37 w 159"/>
                <a:gd name="T47" fmla="*/ 176 h 207"/>
                <a:gd name="T48" fmla="*/ 34 w 159"/>
                <a:gd name="T49" fmla="*/ 182 h 207"/>
                <a:gd name="T50" fmla="*/ 51 w 159"/>
                <a:gd name="T51" fmla="*/ 184 h 207"/>
                <a:gd name="T52" fmla="*/ 62 w 159"/>
                <a:gd name="T53" fmla="*/ 188 h 207"/>
                <a:gd name="T54" fmla="*/ 71 w 159"/>
                <a:gd name="T55" fmla="*/ 196 h 207"/>
                <a:gd name="T56" fmla="*/ 74 w 159"/>
                <a:gd name="T57" fmla="*/ 207 h 207"/>
                <a:gd name="T58" fmla="*/ 74 w 159"/>
                <a:gd name="T59" fmla="*/ 194 h 207"/>
                <a:gd name="T60" fmla="*/ 79 w 159"/>
                <a:gd name="T61" fmla="*/ 182 h 207"/>
                <a:gd name="T62" fmla="*/ 88 w 159"/>
                <a:gd name="T63" fmla="*/ 178 h 207"/>
                <a:gd name="T64" fmla="*/ 99 w 159"/>
                <a:gd name="T65" fmla="*/ 184 h 207"/>
                <a:gd name="T66" fmla="*/ 99 w 159"/>
                <a:gd name="T67" fmla="*/ 174 h 207"/>
                <a:gd name="T68" fmla="*/ 108 w 159"/>
                <a:gd name="T69" fmla="*/ 168 h 207"/>
                <a:gd name="T70" fmla="*/ 119 w 159"/>
                <a:gd name="T71" fmla="*/ 166 h 207"/>
                <a:gd name="T72" fmla="*/ 130 w 159"/>
                <a:gd name="T73" fmla="*/ 168 h 207"/>
                <a:gd name="T74" fmla="*/ 122 w 159"/>
                <a:gd name="T75" fmla="*/ 157 h 207"/>
                <a:gd name="T76" fmla="*/ 122 w 159"/>
                <a:gd name="T77" fmla="*/ 147 h 207"/>
                <a:gd name="T78" fmla="*/ 128 w 159"/>
                <a:gd name="T79" fmla="*/ 141 h 207"/>
                <a:gd name="T80" fmla="*/ 139 w 159"/>
                <a:gd name="T81" fmla="*/ 141 h 207"/>
                <a:gd name="T82" fmla="*/ 130 w 159"/>
                <a:gd name="T83" fmla="*/ 126 h 207"/>
                <a:gd name="T84" fmla="*/ 133 w 159"/>
                <a:gd name="T85" fmla="*/ 114 h 207"/>
                <a:gd name="T86" fmla="*/ 145 w 159"/>
                <a:gd name="T87" fmla="*/ 108 h 207"/>
                <a:gd name="T88" fmla="*/ 159 w 159"/>
                <a:gd name="T89" fmla="*/ 106 h 207"/>
                <a:gd name="T90" fmla="*/ 147 w 159"/>
                <a:gd name="T91" fmla="*/ 95 h 207"/>
                <a:gd name="T92" fmla="*/ 145 w 159"/>
                <a:gd name="T93" fmla="*/ 87 h 207"/>
                <a:gd name="T94" fmla="*/ 145 w 159"/>
                <a:gd name="T95" fmla="*/ 79 h 207"/>
                <a:gd name="T96" fmla="*/ 153 w 159"/>
                <a:gd name="T97" fmla="*/ 75 h 207"/>
                <a:gd name="T98" fmla="*/ 139 w 159"/>
                <a:gd name="T99" fmla="*/ 75 h 207"/>
                <a:gd name="T100" fmla="*/ 130 w 159"/>
                <a:gd name="T101" fmla="*/ 71 h 207"/>
                <a:gd name="T102" fmla="*/ 130 w 159"/>
                <a:gd name="T103" fmla="*/ 64 h 207"/>
                <a:gd name="T104" fmla="*/ 136 w 159"/>
                <a:gd name="T105" fmla="*/ 58 h 207"/>
                <a:gd name="T106" fmla="*/ 122 w 159"/>
                <a:gd name="T107" fmla="*/ 58 h 207"/>
                <a:gd name="T108" fmla="*/ 116 w 159"/>
                <a:gd name="T109" fmla="*/ 54 h 207"/>
                <a:gd name="T110" fmla="*/ 116 w 159"/>
                <a:gd name="T111" fmla="*/ 48 h 207"/>
                <a:gd name="T112" fmla="*/ 119 w 159"/>
                <a:gd name="T113" fmla="*/ 42 h 207"/>
                <a:gd name="T114" fmla="*/ 108 w 159"/>
                <a:gd name="T115" fmla="*/ 40 h 207"/>
                <a:gd name="T116" fmla="*/ 94 w 159"/>
                <a:gd name="T117" fmla="*/ 33 h 207"/>
                <a:gd name="T118" fmla="*/ 88 w 159"/>
                <a:gd name="T119" fmla="*/ 23 h 207"/>
                <a:gd name="T120" fmla="*/ 94 w 159"/>
                <a:gd name="T121" fmla="*/ 7 h 207"/>
                <a:gd name="T122" fmla="*/ 88 w 159"/>
                <a:gd name="T123" fmla="*/ 0 h 20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59"/>
                <a:gd name="T187" fmla="*/ 0 h 207"/>
                <a:gd name="T188" fmla="*/ 159 w 159"/>
                <a:gd name="T189" fmla="*/ 207 h 207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59" h="207">
                  <a:moveTo>
                    <a:pt x="88" y="0"/>
                  </a:moveTo>
                  <a:lnTo>
                    <a:pt x="82" y="19"/>
                  </a:lnTo>
                  <a:lnTo>
                    <a:pt x="74" y="33"/>
                  </a:lnTo>
                  <a:lnTo>
                    <a:pt x="57" y="44"/>
                  </a:lnTo>
                  <a:lnTo>
                    <a:pt x="28" y="46"/>
                  </a:lnTo>
                  <a:lnTo>
                    <a:pt x="31" y="54"/>
                  </a:lnTo>
                  <a:lnTo>
                    <a:pt x="31" y="62"/>
                  </a:lnTo>
                  <a:lnTo>
                    <a:pt x="28" y="69"/>
                  </a:lnTo>
                  <a:lnTo>
                    <a:pt x="17" y="73"/>
                  </a:lnTo>
                  <a:lnTo>
                    <a:pt x="23" y="81"/>
                  </a:lnTo>
                  <a:lnTo>
                    <a:pt x="23" y="91"/>
                  </a:lnTo>
                  <a:lnTo>
                    <a:pt x="17" y="99"/>
                  </a:lnTo>
                  <a:lnTo>
                    <a:pt x="6" y="106"/>
                  </a:lnTo>
                  <a:lnTo>
                    <a:pt x="17" y="112"/>
                  </a:lnTo>
                  <a:lnTo>
                    <a:pt x="20" y="122"/>
                  </a:lnTo>
                  <a:lnTo>
                    <a:pt x="11" y="130"/>
                  </a:lnTo>
                  <a:lnTo>
                    <a:pt x="0" y="137"/>
                  </a:lnTo>
                  <a:lnTo>
                    <a:pt x="11" y="139"/>
                  </a:lnTo>
                  <a:lnTo>
                    <a:pt x="17" y="145"/>
                  </a:lnTo>
                  <a:lnTo>
                    <a:pt x="14" y="153"/>
                  </a:lnTo>
                  <a:lnTo>
                    <a:pt x="8" y="159"/>
                  </a:lnTo>
                  <a:lnTo>
                    <a:pt x="23" y="161"/>
                  </a:lnTo>
                  <a:lnTo>
                    <a:pt x="31" y="168"/>
                  </a:lnTo>
                  <a:lnTo>
                    <a:pt x="37" y="176"/>
                  </a:lnTo>
                  <a:lnTo>
                    <a:pt x="34" y="182"/>
                  </a:lnTo>
                  <a:lnTo>
                    <a:pt x="51" y="184"/>
                  </a:lnTo>
                  <a:lnTo>
                    <a:pt x="62" y="188"/>
                  </a:lnTo>
                  <a:lnTo>
                    <a:pt x="71" y="196"/>
                  </a:lnTo>
                  <a:lnTo>
                    <a:pt x="74" y="207"/>
                  </a:lnTo>
                  <a:lnTo>
                    <a:pt x="74" y="194"/>
                  </a:lnTo>
                  <a:lnTo>
                    <a:pt x="79" y="182"/>
                  </a:lnTo>
                  <a:lnTo>
                    <a:pt x="88" y="178"/>
                  </a:lnTo>
                  <a:lnTo>
                    <a:pt x="99" y="184"/>
                  </a:lnTo>
                  <a:lnTo>
                    <a:pt x="99" y="174"/>
                  </a:lnTo>
                  <a:lnTo>
                    <a:pt x="108" y="168"/>
                  </a:lnTo>
                  <a:lnTo>
                    <a:pt x="119" y="166"/>
                  </a:lnTo>
                  <a:lnTo>
                    <a:pt x="130" y="168"/>
                  </a:lnTo>
                  <a:lnTo>
                    <a:pt x="122" y="157"/>
                  </a:lnTo>
                  <a:lnTo>
                    <a:pt x="122" y="147"/>
                  </a:lnTo>
                  <a:lnTo>
                    <a:pt x="128" y="141"/>
                  </a:lnTo>
                  <a:lnTo>
                    <a:pt x="139" y="141"/>
                  </a:lnTo>
                  <a:lnTo>
                    <a:pt x="130" y="126"/>
                  </a:lnTo>
                  <a:lnTo>
                    <a:pt x="133" y="114"/>
                  </a:lnTo>
                  <a:lnTo>
                    <a:pt x="145" y="108"/>
                  </a:lnTo>
                  <a:lnTo>
                    <a:pt x="159" y="106"/>
                  </a:lnTo>
                  <a:lnTo>
                    <a:pt x="147" y="95"/>
                  </a:lnTo>
                  <a:lnTo>
                    <a:pt x="145" y="87"/>
                  </a:lnTo>
                  <a:lnTo>
                    <a:pt x="145" y="79"/>
                  </a:lnTo>
                  <a:lnTo>
                    <a:pt x="153" y="75"/>
                  </a:lnTo>
                  <a:lnTo>
                    <a:pt x="139" y="75"/>
                  </a:lnTo>
                  <a:lnTo>
                    <a:pt x="130" y="71"/>
                  </a:lnTo>
                  <a:lnTo>
                    <a:pt x="130" y="64"/>
                  </a:lnTo>
                  <a:lnTo>
                    <a:pt x="136" y="58"/>
                  </a:lnTo>
                  <a:lnTo>
                    <a:pt x="122" y="58"/>
                  </a:lnTo>
                  <a:lnTo>
                    <a:pt x="116" y="54"/>
                  </a:lnTo>
                  <a:lnTo>
                    <a:pt x="116" y="48"/>
                  </a:lnTo>
                  <a:lnTo>
                    <a:pt x="119" y="42"/>
                  </a:lnTo>
                  <a:lnTo>
                    <a:pt x="108" y="40"/>
                  </a:lnTo>
                  <a:lnTo>
                    <a:pt x="94" y="33"/>
                  </a:lnTo>
                  <a:lnTo>
                    <a:pt x="88" y="23"/>
                  </a:lnTo>
                  <a:lnTo>
                    <a:pt x="94" y="7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D8A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0" name="Freeform 43"/>
            <p:cNvSpPr>
              <a:spLocks/>
            </p:cNvSpPr>
            <p:nvPr/>
          </p:nvSpPr>
          <p:spPr bwMode="auto">
            <a:xfrm>
              <a:off x="2447" y="2488"/>
              <a:ext cx="321" cy="151"/>
            </a:xfrm>
            <a:custGeom>
              <a:avLst/>
              <a:gdLst>
                <a:gd name="T0" fmla="*/ 6 w 321"/>
                <a:gd name="T1" fmla="*/ 23 h 151"/>
                <a:gd name="T2" fmla="*/ 23 w 321"/>
                <a:gd name="T3" fmla="*/ 33 h 151"/>
                <a:gd name="T4" fmla="*/ 40 w 321"/>
                <a:gd name="T5" fmla="*/ 29 h 151"/>
                <a:gd name="T6" fmla="*/ 57 w 321"/>
                <a:gd name="T7" fmla="*/ 11 h 151"/>
                <a:gd name="T8" fmla="*/ 71 w 321"/>
                <a:gd name="T9" fmla="*/ 9 h 151"/>
                <a:gd name="T10" fmla="*/ 80 w 321"/>
                <a:gd name="T11" fmla="*/ 15 h 151"/>
                <a:gd name="T12" fmla="*/ 97 w 321"/>
                <a:gd name="T13" fmla="*/ 13 h 151"/>
                <a:gd name="T14" fmla="*/ 145 w 321"/>
                <a:gd name="T15" fmla="*/ 0 h 151"/>
                <a:gd name="T16" fmla="*/ 159 w 321"/>
                <a:gd name="T17" fmla="*/ 11 h 151"/>
                <a:gd name="T18" fmla="*/ 159 w 321"/>
                <a:gd name="T19" fmla="*/ 21 h 151"/>
                <a:gd name="T20" fmla="*/ 171 w 321"/>
                <a:gd name="T21" fmla="*/ 23 h 151"/>
                <a:gd name="T22" fmla="*/ 199 w 321"/>
                <a:gd name="T23" fmla="*/ 23 h 151"/>
                <a:gd name="T24" fmla="*/ 233 w 321"/>
                <a:gd name="T25" fmla="*/ 25 h 151"/>
                <a:gd name="T26" fmla="*/ 259 w 321"/>
                <a:gd name="T27" fmla="*/ 27 h 151"/>
                <a:gd name="T28" fmla="*/ 264 w 321"/>
                <a:gd name="T29" fmla="*/ 36 h 151"/>
                <a:gd name="T30" fmla="*/ 259 w 321"/>
                <a:gd name="T31" fmla="*/ 44 h 151"/>
                <a:gd name="T32" fmla="*/ 264 w 321"/>
                <a:gd name="T33" fmla="*/ 52 h 151"/>
                <a:gd name="T34" fmla="*/ 290 w 321"/>
                <a:gd name="T35" fmla="*/ 58 h 151"/>
                <a:gd name="T36" fmla="*/ 298 w 321"/>
                <a:gd name="T37" fmla="*/ 64 h 151"/>
                <a:gd name="T38" fmla="*/ 293 w 321"/>
                <a:gd name="T39" fmla="*/ 71 h 151"/>
                <a:gd name="T40" fmla="*/ 293 w 321"/>
                <a:gd name="T41" fmla="*/ 77 h 151"/>
                <a:gd name="T42" fmla="*/ 313 w 321"/>
                <a:gd name="T43" fmla="*/ 79 h 151"/>
                <a:gd name="T44" fmla="*/ 318 w 321"/>
                <a:gd name="T45" fmla="*/ 85 h 151"/>
                <a:gd name="T46" fmla="*/ 310 w 321"/>
                <a:gd name="T47" fmla="*/ 91 h 151"/>
                <a:gd name="T48" fmla="*/ 310 w 321"/>
                <a:gd name="T49" fmla="*/ 100 h 151"/>
                <a:gd name="T50" fmla="*/ 321 w 321"/>
                <a:gd name="T51" fmla="*/ 108 h 151"/>
                <a:gd name="T52" fmla="*/ 315 w 321"/>
                <a:gd name="T53" fmla="*/ 118 h 151"/>
                <a:gd name="T54" fmla="*/ 298 w 321"/>
                <a:gd name="T55" fmla="*/ 116 h 151"/>
                <a:gd name="T56" fmla="*/ 290 w 321"/>
                <a:gd name="T57" fmla="*/ 122 h 151"/>
                <a:gd name="T58" fmla="*/ 290 w 321"/>
                <a:gd name="T59" fmla="*/ 133 h 151"/>
                <a:gd name="T60" fmla="*/ 276 w 321"/>
                <a:gd name="T61" fmla="*/ 137 h 151"/>
                <a:gd name="T62" fmla="*/ 256 w 321"/>
                <a:gd name="T63" fmla="*/ 124 h 151"/>
                <a:gd name="T64" fmla="*/ 247 w 321"/>
                <a:gd name="T65" fmla="*/ 128 h 151"/>
                <a:gd name="T66" fmla="*/ 247 w 321"/>
                <a:gd name="T67" fmla="*/ 147 h 151"/>
                <a:gd name="T68" fmla="*/ 225 w 321"/>
                <a:gd name="T69" fmla="*/ 145 h 151"/>
                <a:gd name="T70" fmla="*/ 179 w 321"/>
                <a:gd name="T71" fmla="*/ 120 h 151"/>
                <a:gd name="T72" fmla="*/ 156 w 321"/>
                <a:gd name="T73" fmla="*/ 122 h 151"/>
                <a:gd name="T74" fmla="*/ 162 w 321"/>
                <a:gd name="T75" fmla="*/ 145 h 151"/>
                <a:gd name="T76" fmla="*/ 142 w 321"/>
                <a:gd name="T77" fmla="*/ 143 h 151"/>
                <a:gd name="T78" fmla="*/ 111 w 321"/>
                <a:gd name="T79" fmla="*/ 106 h 151"/>
                <a:gd name="T80" fmla="*/ 100 w 321"/>
                <a:gd name="T81" fmla="*/ 102 h 151"/>
                <a:gd name="T82" fmla="*/ 94 w 321"/>
                <a:gd name="T83" fmla="*/ 120 h 151"/>
                <a:gd name="T84" fmla="*/ 74 w 321"/>
                <a:gd name="T85" fmla="*/ 118 h 151"/>
                <a:gd name="T86" fmla="*/ 66 w 321"/>
                <a:gd name="T87" fmla="*/ 81 h 151"/>
                <a:gd name="T88" fmla="*/ 57 w 321"/>
                <a:gd name="T89" fmla="*/ 73 h 151"/>
                <a:gd name="T90" fmla="*/ 43 w 321"/>
                <a:gd name="T91" fmla="*/ 77 h 151"/>
                <a:gd name="T92" fmla="*/ 34 w 321"/>
                <a:gd name="T93" fmla="*/ 73 h 151"/>
                <a:gd name="T94" fmla="*/ 32 w 321"/>
                <a:gd name="T95" fmla="*/ 50 h 151"/>
                <a:gd name="T96" fmla="*/ 15 w 321"/>
                <a:gd name="T97" fmla="*/ 36 h 151"/>
                <a:gd name="T98" fmla="*/ 6 w 321"/>
                <a:gd name="T99" fmla="*/ 29 h 151"/>
                <a:gd name="T100" fmla="*/ 0 w 321"/>
                <a:gd name="T101" fmla="*/ 25 h 151"/>
                <a:gd name="T102" fmla="*/ 0 w 321"/>
                <a:gd name="T103" fmla="*/ 19 h 15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21"/>
                <a:gd name="T157" fmla="*/ 0 h 151"/>
                <a:gd name="T158" fmla="*/ 321 w 321"/>
                <a:gd name="T159" fmla="*/ 151 h 151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21" h="151">
                  <a:moveTo>
                    <a:pt x="0" y="19"/>
                  </a:moveTo>
                  <a:lnTo>
                    <a:pt x="6" y="23"/>
                  </a:lnTo>
                  <a:lnTo>
                    <a:pt x="15" y="29"/>
                  </a:lnTo>
                  <a:lnTo>
                    <a:pt x="23" y="33"/>
                  </a:lnTo>
                  <a:lnTo>
                    <a:pt x="32" y="33"/>
                  </a:lnTo>
                  <a:lnTo>
                    <a:pt x="40" y="29"/>
                  </a:lnTo>
                  <a:lnTo>
                    <a:pt x="49" y="19"/>
                  </a:lnTo>
                  <a:lnTo>
                    <a:pt x="57" y="11"/>
                  </a:lnTo>
                  <a:lnTo>
                    <a:pt x="66" y="7"/>
                  </a:lnTo>
                  <a:lnTo>
                    <a:pt x="71" y="9"/>
                  </a:lnTo>
                  <a:lnTo>
                    <a:pt x="77" y="11"/>
                  </a:lnTo>
                  <a:lnTo>
                    <a:pt x="80" y="15"/>
                  </a:lnTo>
                  <a:lnTo>
                    <a:pt x="83" y="17"/>
                  </a:lnTo>
                  <a:lnTo>
                    <a:pt x="97" y="13"/>
                  </a:lnTo>
                  <a:lnTo>
                    <a:pt x="120" y="7"/>
                  </a:lnTo>
                  <a:lnTo>
                    <a:pt x="145" y="0"/>
                  </a:lnTo>
                  <a:lnTo>
                    <a:pt x="156" y="3"/>
                  </a:lnTo>
                  <a:lnTo>
                    <a:pt x="159" y="11"/>
                  </a:lnTo>
                  <a:lnTo>
                    <a:pt x="159" y="17"/>
                  </a:lnTo>
                  <a:lnTo>
                    <a:pt x="159" y="21"/>
                  </a:lnTo>
                  <a:lnTo>
                    <a:pt x="162" y="23"/>
                  </a:lnTo>
                  <a:lnTo>
                    <a:pt x="171" y="23"/>
                  </a:lnTo>
                  <a:lnTo>
                    <a:pt x="182" y="23"/>
                  </a:lnTo>
                  <a:lnTo>
                    <a:pt x="199" y="23"/>
                  </a:lnTo>
                  <a:lnTo>
                    <a:pt x="216" y="23"/>
                  </a:lnTo>
                  <a:lnTo>
                    <a:pt x="233" y="25"/>
                  </a:lnTo>
                  <a:lnTo>
                    <a:pt x="247" y="25"/>
                  </a:lnTo>
                  <a:lnTo>
                    <a:pt x="259" y="27"/>
                  </a:lnTo>
                  <a:lnTo>
                    <a:pt x="264" y="29"/>
                  </a:lnTo>
                  <a:lnTo>
                    <a:pt x="264" y="36"/>
                  </a:lnTo>
                  <a:lnTo>
                    <a:pt x="261" y="40"/>
                  </a:lnTo>
                  <a:lnTo>
                    <a:pt x="259" y="44"/>
                  </a:lnTo>
                  <a:lnTo>
                    <a:pt x="256" y="48"/>
                  </a:lnTo>
                  <a:lnTo>
                    <a:pt x="264" y="52"/>
                  </a:lnTo>
                  <a:lnTo>
                    <a:pt x="278" y="54"/>
                  </a:lnTo>
                  <a:lnTo>
                    <a:pt x="290" y="58"/>
                  </a:lnTo>
                  <a:lnTo>
                    <a:pt x="298" y="62"/>
                  </a:lnTo>
                  <a:lnTo>
                    <a:pt x="298" y="64"/>
                  </a:lnTo>
                  <a:lnTo>
                    <a:pt x="295" y="69"/>
                  </a:lnTo>
                  <a:lnTo>
                    <a:pt x="293" y="71"/>
                  </a:lnTo>
                  <a:lnTo>
                    <a:pt x="290" y="75"/>
                  </a:lnTo>
                  <a:lnTo>
                    <a:pt x="293" y="77"/>
                  </a:lnTo>
                  <a:lnTo>
                    <a:pt x="304" y="79"/>
                  </a:lnTo>
                  <a:lnTo>
                    <a:pt x="313" y="79"/>
                  </a:lnTo>
                  <a:lnTo>
                    <a:pt x="318" y="83"/>
                  </a:lnTo>
                  <a:lnTo>
                    <a:pt x="318" y="85"/>
                  </a:lnTo>
                  <a:lnTo>
                    <a:pt x="313" y="89"/>
                  </a:lnTo>
                  <a:lnTo>
                    <a:pt x="310" y="91"/>
                  </a:lnTo>
                  <a:lnTo>
                    <a:pt x="307" y="95"/>
                  </a:lnTo>
                  <a:lnTo>
                    <a:pt x="310" y="100"/>
                  </a:lnTo>
                  <a:lnTo>
                    <a:pt x="315" y="104"/>
                  </a:lnTo>
                  <a:lnTo>
                    <a:pt x="321" y="108"/>
                  </a:lnTo>
                  <a:lnTo>
                    <a:pt x="321" y="114"/>
                  </a:lnTo>
                  <a:lnTo>
                    <a:pt x="315" y="118"/>
                  </a:lnTo>
                  <a:lnTo>
                    <a:pt x="307" y="118"/>
                  </a:lnTo>
                  <a:lnTo>
                    <a:pt x="298" y="116"/>
                  </a:lnTo>
                  <a:lnTo>
                    <a:pt x="293" y="118"/>
                  </a:lnTo>
                  <a:lnTo>
                    <a:pt x="290" y="122"/>
                  </a:lnTo>
                  <a:lnTo>
                    <a:pt x="290" y="126"/>
                  </a:lnTo>
                  <a:lnTo>
                    <a:pt x="290" y="133"/>
                  </a:lnTo>
                  <a:lnTo>
                    <a:pt x="284" y="137"/>
                  </a:lnTo>
                  <a:lnTo>
                    <a:pt x="276" y="137"/>
                  </a:lnTo>
                  <a:lnTo>
                    <a:pt x="267" y="131"/>
                  </a:lnTo>
                  <a:lnTo>
                    <a:pt x="256" y="124"/>
                  </a:lnTo>
                  <a:lnTo>
                    <a:pt x="250" y="122"/>
                  </a:lnTo>
                  <a:lnTo>
                    <a:pt x="247" y="128"/>
                  </a:lnTo>
                  <a:lnTo>
                    <a:pt x="247" y="137"/>
                  </a:lnTo>
                  <a:lnTo>
                    <a:pt x="247" y="147"/>
                  </a:lnTo>
                  <a:lnTo>
                    <a:pt x="242" y="151"/>
                  </a:lnTo>
                  <a:lnTo>
                    <a:pt x="225" y="145"/>
                  </a:lnTo>
                  <a:lnTo>
                    <a:pt x="202" y="133"/>
                  </a:lnTo>
                  <a:lnTo>
                    <a:pt x="179" y="120"/>
                  </a:lnTo>
                  <a:lnTo>
                    <a:pt x="162" y="116"/>
                  </a:lnTo>
                  <a:lnTo>
                    <a:pt x="156" y="122"/>
                  </a:lnTo>
                  <a:lnTo>
                    <a:pt x="159" y="135"/>
                  </a:lnTo>
                  <a:lnTo>
                    <a:pt x="162" y="145"/>
                  </a:lnTo>
                  <a:lnTo>
                    <a:pt x="156" y="151"/>
                  </a:lnTo>
                  <a:lnTo>
                    <a:pt x="142" y="143"/>
                  </a:lnTo>
                  <a:lnTo>
                    <a:pt x="125" y="124"/>
                  </a:lnTo>
                  <a:lnTo>
                    <a:pt x="111" y="106"/>
                  </a:lnTo>
                  <a:lnTo>
                    <a:pt x="102" y="97"/>
                  </a:lnTo>
                  <a:lnTo>
                    <a:pt x="100" y="102"/>
                  </a:lnTo>
                  <a:lnTo>
                    <a:pt x="100" y="110"/>
                  </a:lnTo>
                  <a:lnTo>
                    <a:pt x="94" y="120"/>
                  </a:lnTo>
                  <a:lnTo>
                    <a:pt x="85" y="124"/>
                  </a:lnTo>
                  <a:lnTo>
                    <a:pt x="74" y="118"/>
                  </a:lnTo>
                  <a:lnTo>
                    <a:pt x="68" y="100"/>
                  </a:lnTo>
                  <a:lnTo>
                    <a:pt x="66" y="81"/>
                  </a:lnTo>
                  <a:lnTo>
                    <a:pt x="63" y="73"/>
                  </a:lnTo>
                  <a:lnTo>
                    <a:pt x="57" y="73"/>
                  </a:lnTo>
                  <a:lnTo>
                    <a:pt x="51" y="75"/>
                  </a:lnTo>
                  <a:lnTo>
                    <a:pt x="43" y="77"/>
                  </a:lnTo>
                  <a:lnTo>
                    <a:pt x="37" y="77"/>
                  </a:lnTo>
                  <a:lnTo>
                    <a:pt x="34" y="73"/>
                  </a:lnTo>
                  <a:lnTo>
                    <a:pt x="34" y="62"/>
                  </a:lnTo>
                  <a:lnTo>
                    <a:pt x="32" y="50"/>
                  </a:lnTo>
                  <a:lnTo>
                    <a:pt x="20" y="40"/>
                  </a:lnTo>
                  <a:lnTo>
                    <a:pt x="15" y="36"/>
                  </a:lnTo>
                  <a:lnTo>
                    <a:pt x="12" y="33"/>
                  </a:lnTo>
                  <a:lnTo>
                    <a:pt x="6" y="29"/>
                  </a:lnTo>
                  <a:lnTo>
                    <a:pt x="3" y="27"/>
                  </a:lnTo>
                  <a:lnTo>
                    <a:pt x="0" y="25"/>
                  </a:lnTo>
                  <a:lnTo>
                    <a:pt x="0" y="23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1" name="Freeform 44"/>
            <p:cNvSpPr>
              <a:spLocks/>
            </p:cNvSpPr>
            <p:nvPr/>
          </p:nvSpPr>
          <p:spPr bwMode="auto">
            <a:xfrm>
              <a:off x="2691" y="1085"/>
              <a:ext cx="188" cy="186"/>
            </a:xfrm>
            <a:custGeom>
              <a:avLst/>
              <a:gdLst>
                <a:gd name="T0" fmla="*/ 80 w 188"/>
                <a:gd name="T1" fmla="*/ 4 h 186"/>
                <a:gd name="T2" fmla="*/ 83 w 188"/>
                <a:gd name="T3" fmla="*/ 14 h 186"/>
                <a:gd name="T4" fmla="*/ 86 w 188"/>
                <a:gd name="T5" fmla="*/ 23 h 186"/>
                <a:gd name="T6" fmla="*/ 91 w 188"/>
                <a:gd name="T7" fmla="*/ 37 h 186"/>
                <a:gd name="T8" fmla="*/ 83 w 188"/>
                <a:gd name="T9" fmla="*/ 49 h 186"/>
                <a:gd name="T10" fmla="*/ 60 w 188"/>
                <a:gd name="T11" fmla="*/ 66 h 186"/>
                <a:gd name="T12" fmla="*/ 37 w 188"/>
                <a:gd name="T13" fmla="*/ 89 h 186"/>
                <a:gd name="T14" fmla="*/ 9 w 188"/>
                <a:gd name="T15" fmla="*/ 122 h 186"/>
                <a:gd name="T16" fmla="*/ 15 w 188"/>
                <a:gd name="T17" fmla="*/ 122 h 186"/>
                <a:gd name="T18" fmla="*/ 40 w 188"/>
                <a:gd name="T19" fmla="*/ 107 h 186"/>
                <a:gd name="T20" fmla="*/ 49 w 188"/>
                <a:gd name="T21" fmla="*/ 99 h 186"/>
                <a:gd name="T22" fmla="*/ 54 w 188"/>
                <a:gd name="T23" fmla="*/ 93 h 186"/>
                <a:gd name="T24" fmla="*/ 49 w 188"/>
                <a:gd name="T25" fmla="*/ 105 h 186"/>
                <a:gd name="T26" fmla="*/ 34 w 188"/>
                <a:gd name="T27" fmla="*/ 140 h 186"/>
                <a:gd name="T28" fmla="*/ 32 w 188"/>
                <a:gd name="T29" fmla="*/ 165 h 186"/>
                <a:gd name="T30" fmla="*/ 32 w 188"/>
                <a:gd name="T31" fmla="*/ 181 h 186"/>
                <a:gd name="T32" fmla="*/ 34 w 188"/>
                <a:gd name="T33" fmla="*/ 177 h 186"/>
                <a:gd name="T34" fmla="*/ 40 w 188"/>
                <a:gd name="T35" fmla="*/ 163 h 186"/>
                <a:gd name="T36" fmla="*/ 51 w 188"/>
                <a:gd name="T37" fmla="*/ 146 h 186"/>
                <a:gd name="T38" fmla="*/ 74 w 188"/>
                <a:gd name="T39" fmla="*/ 117 h 186"/>
                <a:gd name="T40" fmla="*/ 80 w 188"/>
                <a:gd name="T41" fmla="*/ 132 h 186"/>
                <a:gd name="T42" fmla="*/ 97 w 188"/>
                <a:gd name="T43" fmla="*/ 167 h 186"/>
                <a:gd name="T44" fmla="*/ 105 w 188"/>
                <a:gd name="T45" fmla="*/ 163 h 186"/>
                <a:gd name="T46" fmla="*/ 117 w 188"/>
                <a:gd name="T47" fmla="*/ 111 h 186"/>
                <a:gd name="T48" fmla="*/ 111 w 188"/>
                <a:gd name="T49" fmla="*/ 84 h 186"/>
                <a:gd name="T50" fmla="*/ 117 w 188"/>
                <a:gd name="T51" fmla="*/ 89 h 186"/>
                <a:gd name="T52" fmla="*/ 131 w 188"/>
                <a:gd name="T53" fmla="*/ 101 h 186"/>
                <a:gd name="T54" fmla="*/ 171 w 188"/>
                <a:gd name="T55" fmla="*/ 105 h 186"/>
                <a:gd name="T56" fmla="*/ 168 w 188"/>
                <a:gd name="T57" fmla="*/ 91 h 186"/>
                <a:gd name="T58" fmla="*/ 145 w 188"/>
                <a:gd name="T59" fmla="*/ 56 h 186"/>
                <a:gd name="T60" fmla="*/ 128 w 188"/>
                <a:gd name="T61" fmla="*/ 51 h 186"/>
                <a:gd name="T62" fmla="*/ 131 w 188"/>
                <a:gd name="T63" fmla="*/ 49 h 186"/>
                <a:gd name="T64" fmla="*/ 145 w 188"/>
                <a:gd name="T65" fmla="*/ 47 h 186"/>
                <a:gd name="T66" fmla="*/ 168 w 188"/>
                <a:gd name="T67" fmla="*/ 33 h 186"/>
                <a:gd name="T68" fmla="*/ 176 w 188"/>
                <a:gd name="T69" fmla="*/ 23 h 186"/>
                <a:gd name="T70" fmla="*/ 157 w 188"/>
                <a:gd name="T71" fmla="*/ 23 h 186"/>
                <a:gd name="T72" fmla="*/ 137 w 188"/>
                <a:gd name="T73" fmla="*/ 25 h 186"/>
                <a:gd name="T74" fmla="*/ 105 w 188"/>
                <a:gd name="T75" fmla="*/ 37 h 186"/>
                <a:gd name="T76" fmla="*/ 94 w 188"/>
                <a:gd name="T77" fmla="*/ 37 h 186"/>
                <a:gd name="T78" fmla="*/ 88 w 188"/>
                <a:gd name="T79" fmla="*/ 23 h 186"/>
                <a:gd name="T80" fmla="*/ 83 w 188"/>
                <a:gd name="T81" fmla="*/ 12 h 186"/>
                <a:gd name="T82" fmla="*/ 83 w 188"/>
                <a:gd name="T83" fmla="*/ 2 h 186"/>
                <a:gd name="T84" fmla="*/ 80 w 188"/>
                <a:gd name="T85" fmla="*/ 0 h 18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88"/>
                <a:gd name="T130" fmla="*/ 0 h 186"/>
                <a:gd name="T131" fmla="*/ 188 w 188"/>
                <a:gd name="T132" fmla="*/ 186 h 18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88" h="186">
                  <a:moveTo>
                    <a:pt x="80" y="0"/>
                  </a:moveTo>
                  <a:lnTo>
                    <a:pt x="80" y="4"/>
                  </a:lnTo>
                  <a:lnTo>
                    <a:pt x="83" y="8"/>
                  </a:lnTo>
                  <a:lnTo>
                    <a:pt x="83" y="14"/>
                  </a:lnTo>
                  <a:lnTo>
                    <a:pt x="86" y="18"/>
                  </a:lnTo>
                  <a:lnTo>
                    <a:pt x="86" y="23"/>
                  </a:lnTo>
                  <a:lnTo>
                    <a:pt x="88" y="29"/>
                  </a:lnTo>
                  <a:lnTo>
                    <a:pt x="91" y="37"/>
                  </a:lnTo>
                  <a:lnTo>
                    <a:pt x="91" y="45"/>
                  </a:lnTo>
                  <a:lnTo>
                    <a:pt x="83" y="49"/>
                  </a:lnTo>
                  <a:lnTo>
                    <a:pt x="71" y="58"/>
                  </a:lnTo>
                  <a:lnTo>
                    <a:pt x="60" y="66"/>
                  </a:lnTo>
                  <a:lnTo>
                    <a:pt x="49" y="76"/>
                  </a:lnTo>
                  <a:lnTo>
                    <a:pt x="37" y="89"/>
                  </a:lnTo>
                  <a:lnTo>
                    <a:pt x="23" y="105"/>
                  </a:lnTo>
                  <a:lnTo>
                    <a:pt x="9" y="122"/>
                  </a:lnTo>
                  <a:lnTo>
                    <a:pt x="0" y="130"/>
                  </a:lnTo>
                  <a:lnTo>
                    <a:pt x="15" y="122"/>
                  </a:lnTo>
                  <a:lnTo>
                    <a:pt x="29" y="113"/>
                  </a:lnTo>
                  <a:lnTo>
                    <a:pt x="40" y="107"/>
                  </a:lnTo>
                  <a:lnTo>
                    <a:pt x="46" y="103"/>
                  </a:lnTo>
                  <a:lnTo>
                    <a:pt x="49" y="99"/>
                  </a:lnTo>
                  <a:lnTo>
                    <a:pt x="51" y="97"/>
                  </a:lnTo>
                  <a:lnTo>
                    <a:pt x="54" y="93"/>
                  </a:lnTo>
                  <a:lnTo>
                    <a:pt x="57" y="91"/>
                  </a:lnTo>
                  <a:lnTo>
                    <a:pt x="49" y="105"/>
                  </a:lnTo>
                  <a:lnTo>
                    <a:pt x="43" y="122"/>
                  </a:lnTo>
                  <a:lnTo>
                    <a:pt x="34" y="140"/>
                  </a:lnTo>
                  <a:lnTo>
                    <a:pt x="34" y="157"/>
                  </a:lnTo>
                  <a:lnTo>
                    <a:pt x="32" y="165"/>
                  </a:lnTo>
                  <a:lnTo>
                    <a:pt x="32" y="173"/>
                  </a:lnTo>
                  <a:lnTo>
                    <a:pt x="32" y="181"/>
                  </a:lnTo>
                  <a:lnTo>
                    <a:pt x="32" y="186"/>
                  </a:lnTo>
                  <a:lnTo>
                    <a:pt x="34" y="177"/>
                  </a:lnTo>
                  <a:lnTo>
                    <a:pt x="37" y="171"/>
                  </a:lnTo>
                  <a:lnTo>
                    <a:pt x="40" y="163"/>
                  </a:lnTo>
                  <a:lnTo>
                    <a:pt x="43" y="157"/>
                  </a:lnTo>
                  <a:lnTo>
                    <a:pt x="51" y="146"/>
                  </a:lnTo>
                  <a:lnTo>
                    <a:pt x="63" y="132"/>
                  </a:lnTo>
                  <a:lnTo>
                    <a:pt x="74" y="117"/>
                  </a:lnTo>
                  <a:lnTo>
                    <a:pt x="77" y="105"/>
                  </a:lnTo>
                  <a:lnTo>
                    <a:pt x="80" y="132"/>
                  </a:lnTo>
                  <a:lnTo>
                    <a:pt x="88" y="151"/>
                  </a:lnTo>
                  <a:lnTo>
                    <a:pt x="97" y="167"/>
                  </a:lnTo>
                  <a:lnTo>
                    <a:pt x="103" y="184"/>
                  </a:lnTo>
                  <a:lnTo>
                    <a:pt x="105" y="163"/>
                  </a:lnTo>
                  <a:lnTo>
                    <a:pt x="114" y="138"/>
                  </a:lnTo>
                  <a:lnTo>
                    <a:pt x="117" y="111"/>
                  </a:lnTo>
                  <a:lnTo>
                    <a:pt x="108" y="87"/>
                  </a:lnTo>
                  <a:lnTo>
                    <a:pt x="111" y="84"/>
                  </a:lnTo>
                  <a:lnTo>
                    <a:pt x="114" y="87"/>
                  </a:lnTo>
                  <a:lnTo>
                    <a:pt x="117" y="89"/>
                  </a:lnTo>
                  <a:lnTo>
                    <a:pt x="120" y="93"/>
                  </a:lnTo>
                  <a:lnTo>
                    <a:pt x="131" y="101"/>
                  </a:lnTo>
                  <a:lnTo>
                    <a:pt x="151" y="103"/>
                  </a:lnTo>
                  <a:lnTo>
                    <a:pt x="171" y="105"/>
                  </a:lnTo>
                  <a:lnTo>
                    <a:pt x="188" y="109"/>
                  </a:lnTo>
                  <a:lnTo>
                    <a:pt x="168" y="91"/>
                  </a:lnTo>
                  <a:lnTo>
                    <a:pt x="157" y="72"/>
                  </a:lnTo>
                  <a:lnTo>
                    <a:pt x="145" y="56"/>
                  </a:lnTo>
                  <a:lnTo>
                    <a:pt x="128" y="54"/>
                  </a:lnTo>
                  <a:lnTo>
                    <a:pt x="128" y="51"/>
                  </a:lnTo>
                  <a:lnTo>
                    <a:pt x="131" y="49"/>
                  </a:lnTo>
                  <a:lnTo>
                    <a:pt x="134" y="49"/>
                  </a:lnTo>
                  <a:lnTo>
                    <a:pt x="145" y="47"/>
                  </a:lnTo>
                  <a:lnTo>
                    <a:pt x="157" y="41"/>
                  </a:lnTo>
                  <a:lnTo>
                    <a:pt x="168" y="33"/>
                  </a:lnTo>
                  <a:lnTo>
                    <a:pt x="188" y="20"/>
                  </a:lnTo>
                  <a:lnTo>
                    <a:pt x="176" y="23"/>
                  </a:lnTo>
                  <a:lnTo>
                    <a:pt x="168" y="25"/>
                  </a:lnTo>
                  <a:lnTo>
                    <a:pt x="157" y="23"/>
                  </a:lnTo>
                  <a:lnTo>
                    <a:pt x="148" y="23"/>
                  </a:lnTo>
                  <a:lnTo>
                    <a:pt x="137" y="25"/>
                  </a:lnTo>
                  <a:lnTo>
                    <a:pt x="120" y="29"/>
                  </a:lnTo>
                  <a:lnTo>
                    <a:pt x="105" y="37"/>
                  </a:lnTo>
                  <a:lnTo>
                    <a:pt x="97" y="43"/>
                  </a:lnTo>
                  <a:lnTo>
                    <a:pt x="94" y="37"/>
                  </a:lnTo>
                  <a:lnTo>
                    <a:pt x="91" y="29"/>
                  </a:lnTo>
                  <a:lnTo>
                    <a:pt x="88" y="23"/>
                  </a:lnTo>
                  <a:lnTo>
                    <a:pt x="86" y="16"/>
                  </a:lnTo>
                  <a:lnTo>
                    <a:pt x="83" y="12"/>
                  </a:lnTo>
                  <a:lnTo>
                    <a:pt x="83" y="8"/>
                  </a:lnTo>
                  <a:lnTo>
                    <a:pt x="83" y="2"/>
                  </a:lnTo>
                  <a:lnTo>
                    <a:pt x="83" y="0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B2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2" name="Freeform 45"/>
            <p:cNvSpPr>
              <a:spLocks/>
            </p:cNvSpPr>
            <p:nvPr/>
          </p:nvSpPr>
          <p:spPr bwMode="auto">
            <a:xfrm>
              <a:off x="1499" y="2414"/>
              <a:ext cx="256" cy="322"/>
            </a:xfrm>
            <a:custGeom>
              <a:avLst/>
              <a:gdLst>
                <a:gd name="T0" fmla="*/ 154 w 256"/>
                <a:gd name="T1" fmla="*/ 6 h 322"/>
                <a:gd name="T2" fmla="*/ 148 w 256"/>
                <a:gd name="T3" fmla="*/ 27 h 322"/>
                <a:gd name="T4" fmla="*/ 159 w 256"/>
                <a:gd name="T5" fmla="*/ 39 h 322"/>
                <a:gd name="T6" fmla="*/ 199 w 256"/>
                <a:gd name="T7" fmla="*/ 48 h 322"/>
                <a:gd name="T8" fmla="*/ 208 w 256"/>
                <a:gd name="T9" fmla="*/ 60 h 322"/>
                <a:gd name="T10" fmla="*/ 202 w 256"/>
                <a:gd name="T11" fmla="*/ 68 h 322"/>
                <a:gd name="T12" fmla="*/ 210 w 256"/>
                <a:gd name="T13" fmla="*/ 85 h 322"/>
                <a:gd name="T14" fmla="*/ 253 w 256"/>
                <a:gd name="T15" fmla="*/ 120 h 322"/>
                <a:gd name="T16" fmla="*/ 244 w 256"/>
                <a:gd name="T17" fmla="*/ 136 h 322"/>
                <a:gd name="T18" fmla="*/ 225 w 256"/>
                <a:gd name="T19" fmla="*/ 141 h 322"/>
                <a:gd name="T20" fmla="*/ 230 w 256"/>
                <a:gd name="T21" fmla="*/ 159 h 322"/>
                <a:gd name="T22" fmla="*/ 256 w 256"/>
                <a:gd name="T23" fmla="*/ 217 h 322"/>
                <a:gd name="T24" fmla="*/ 244 w 256"/>
                <a:gd name="T25" fmla="*/ 235 h 322"/>
                <a:gd name="T26" fmla="*/ 227 w 256"/>
                <a:gd name="T27" fmla="*/ 231 h 322"/>
                <a:gd name="T28" fmla="*/ 219 w 256"/>
                <a:gd name="T29" fmla="*/ 242 h 322"/>
                <a:gd name="T30" fmla="*/ 222 w 256"/>
                <a:gd name="T31" fmla="*/ 271 h 322"/>
                <a:gd name="T32" fmla="*/ 208 w 256"/>
                <a:gd name="T33" fmla="*/ 281 h 322"/>
                <a:gd name="T34" fmla="*/ 196 w 256"/>
                <a:gd name="T35" fmla="*/ 277 h 322"/>
                <a:gd name="T36" fmla="*/ 185 w 256"/>
                <a:gd name="T37" fmla="*/ 283 h 322"/>
                <a:gd name="T38" fmla="*/ 191 w 256"/>
                <a:gd name="T39" fmla="*/ 299 h 322"/>
                <a:gd name="T40" fmla="*/ 182 w 256"/>
                <a:gd name="T41" fmla="*/ 308 h 322"/>
                <a:gd name="T42" fmla="*/ 165 w 256"/>
                <a:gd name="T43" fmla="*/ 302 h 322"/>
                <a:gd name="T44" fmla="*/ 154 w 256"/>
                <a:gd name="T45" fmla="*/ 306 h 322"/>
                <a:gd name="T46" fmla="*/ 148 w 256"/>
                <a:gd name="T47" fmla="*/ 320 h 322"/>
                <a:gd name="T48" fmla="*/ 128 w 256"/>
                <a:gd name="T49" fmla="*/ 320 h 322"/>
                <a:gd name="T50" fmla="*/ 120 w 256"/>
                <a:gd name="T51" fmla="*/ 306 h 322"/>
                <a:gd name="T52" fmla="*/ 108 w 256"/>
                <a:gd name="T53" fmla="*/ 297 h 322"/>
                <a:gd name="T54" fmla="*/ 91 w 256"/>
                <a:gd name="T55" fmla="*/ 302 h 322"/>
                <a:gd name="T56" fmla="*/ 80 w 256"/>
                <a:gd name="T57" fmla="*/ 291 h 322"/>
                <a:gd name="T58" fmla="*/ 88 w 256"/>
                <a:gd name="T59" fmla="*/ 271 h 322"/>
                <a:gd name="T60" fmla="*/ 80 w 256"/>
                <a:gd name="T61" fmla="*/ 262 h 322"/>
                <a:gd name="T62" fmla="*/ 51 w 256"/>
                <a:gd name="T63" fmla="*/ 271 h 322"/>
                <a:gd name="T64" fmla="*/ 40 w 256"/>
                <a:gd name="T65" fmla="*/ 252 h 322"/>
                <a:gd name="T66" fmla="*/ 63 w 256"/>
                <a:gd name="T67" fmla="*/ 198 h 322"/>
                <a:gd name="T68" fmla="*/ 49 w 256"/>
                <a:gd name="T69" fmla="*/ 182 h 322"/>
                <a:gd name="T70" fmla="*/ 15 w 256"/>
                <a:gd name="T71" fmla="*/ 194 h 322"/>
                <a:gd name="T72" fmla="*/ 0 w 256"/>
                <a:gd name="T73" fmla="*/ 186 h 322"/>
                <a:gd name="T74" fmla="*/ 17 w 256"/>
                <a:gd name="T75" fmla="*/ 167 h 322"/>
                <a:gd name="T76" fmla="*/ 46 w 256"/>
                <a:gd name="T77" fmla="*/ 147 h 322"/>
                <a:gd name="T78" fmla="*/ 66 w 256"/>
                <a:gd name="T79" fmla="*/ 130 h 322"/>
                <a:gd name="T80" fmla="*/ 60 w 256"/>
                <a:gd name="T81" fmla="*/ 126 h 322"/>
                <a:gd name="T82" fmla="*/ 29 w 256"/>
                <a:gd name="T83" fmla="*/ 130 h 322"/>
                <a:gd name="T84" fmla="*/ 15 w 256"/>
                <a:gd name="T85" fmla="*/ 118 h 322"/>
                <a:gd name="T86" fmla="*/ 34 w 256"/>
                <a:gd name="T87" fmla="*/ 103 h 322"/>
                <a:gd name="T88" fmla="*/ 66 w 256"/>
                <a:gd name="T89" fmla="*/ 93 h 322"/>
                <a:gd name="T90" fmla="*/ 88 w 256"/>
                <a:gd name="T91" fmla="*/ 83 h 322"/>
                <a:gd name="T92" fmla="*/ 85 w 256"/>
                <a:gd name="T93" fmla="*/ 77 h 322"/>
                <a:gd name="T94" fmla="*/ 74 w 256"/>
                <a:gd name="T95" fmla="*/ 66 h 322"/>
                <a:gd name="T96" fmla="*/ 80 w 256"/>
                <a:gd name="T97" fmla="*/ 56 h 322"/>
                <a:gd name="T98" fmla="*/ 120 w 256"/>
                <a:gd name="T99" fmla="*/ 41 h 322"/>
                <a:gd name="T100" fmla="*/ 137 w 256"/>
                <a:gd name="T101" fmla="*/ 23 h 322"/>
                <a:gd name="T102" fmla="*/ 145 w 256"/>
                <a:gd name="T103" fmla="*/ 13 h 322"/>
                <a:gd name="T104" fmla="*/ 148 w 256"/>
                <a:gd name="T105" fmla="*/ 6 h 322"/>
                <a:gd name="T106" fmla="*/ 156 w 256"/>
                <a:gd name="T107" fmla="*/ 0 h 32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56"/>
                <a:gd name="T163" fmla="*/ 0 h 322"/>
                <a:gd name="T164" fmla="*/ 256 w 256"/>
                <a:gd name="T165" fmla="*/ 322 h 32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56" h="322">
                  <a:moveTo>
                    <a:pt x="156" y="0"/>
                  </a:moveTo>
                  <a:lnTo>
                    <a:pt x="154" y="6"/>
                  </a:lnTo>
                  <a:lnTo>
                    <a:pt x="151" y="17"/>
                  </a:lnTo>
                  <a:lnTo>
                    <a:pt x="148" y="27"/>
                  </a:lnTo>
                  <a:lnTo>
                    <a:pt x="148" y="35"/>
                  </a:lnTo>
                  <a:lnTo>
                    <a:pt x="159" y="39"/>
                  </a:lnTo>
                  <a:lnTo>
                    <a:pt x="179" y="44"/>
                  </a:lnTo>
                  <a:lnTo>
                    <a:pt x="199" y="48"/>
                  </a:lnTo>
                  <a:lnTo>
                    <a:pt x="208" y="54"/>
                  </a:lnTo>
                  <a:lnTo>
                    <a:pt x="208" y="60"/>
                  </a:lnTo>
                  <a:lnTo>
                    <a:pt x="205" y="64"/>
                  </a:lnTo>
                  <a:lnTo>
                    <a:pt x="202" y="68"/>
                  </a:lnTo>
                  <a:lnTo>
                    <a:pt x="199" y="72"/>
                  </a:lnTo>
                  <a:lnTo>
                    <a:pt x="210" y="85"/>
                  </a:lnTo>
                  <a:lnTo>
                    <a:pt x="233" y="101"/>
                  </a:lnTo>
                  <a:lnTo>
                    <a:pt x="253" y="120"/>
                  </a:lnTo>
                  <a:lnTo>
                    <a:pt x="256" y="132"/>
                  </a:lnTo>
                  <a:lnTo>
                    <a:pt x="244" y="136"/>
                  </a:lnTo>
                  <a:lnTo>
                    <a:pt x="233" y="138"/>
                  </a:lnTo>
                  <a:lnTo>
                    <a:pt x="225" y="141"/>
                  </a:lnTo>
                  <a:lnTo>
                    <a:pt x="222" y="143"/>
                  </a:lnTo>
                  <a:lnTo>
                    <a:pt x="230" y="159"/>
                  </a:lnTo>
                  <a:lnTo>
                    <a:pt x="244" y="188"/>
                  </a:lnTo>
                  <a:lnTo>
                    <a:pt x="256" y="217"/>
                  </a:lnTo>
                  <a:lnTo>
                    <a:pt x="256" y="233"/>
                  </a:lnTo>
                  <a:lnTo>
                    <a:pt x="244" y="235"/>
                  </a:lnTo>
                  <a:lnTo>
                    <a:pt x="236" y="233"/>
                  </a:lnTo>
                  <a:lnTo>
                    <a:pt x="227" y="231"/>
                  </a:lnTo>
                  <a:lnTo>
                    <a:pt x="222" y="233"/>
                  </a:lnTo>
                  <a:lnTo>
                    <a:pt x="219" y="242"/>
                  </a:lnTo>
                  <a:lnTo>
                    <a:pt x="222" y="256"/>
                  </a:lnTo>
                  <a:lnTo>
                    <a:pt x="222" y="271"/>
                  </a:lnTo>
                  <a:lnTo>
                    <a:pt x="216" y="279"/>
                  </a:lnTo>
                  <a:lnTo>
                    <a:pt x="208" y="281"/>
                  </a:lnTo>
                  <a:lnTo>
                    <a:pt x="202" y="279"/>
                  </a:lnTo>
                  <a:lnTo>
                    <a:pt x="196" y="277"/>
                  </a:lnTo>
                  <a:lnTo>
                    <a:pt x="188" y="277"/>
                  </a:lnTo>
                  <a:lnTo>
                    <a:pt x="185" y="283"/>
                  </a:lnTo>
                  <a:lnTo>
                    <a:pt x="188" y="291"/>
                  </a:lnTo>
                  <a:lnTo>
                    <a:pt x="191" y="299"/>
                  </a:lnTo>
                  <a:lnTo>
                    <a:pt x="188" y="306"/>
                  </a:lnTo>
                  <a:lnTo>
                    <a:pt x="182" y="308"/>
                  </a:lnTo>
                  <a:lnTo>
                    <a:pt x="173" y="306"/>
                  </a:lnTo>
                  <a:lnTo>
                    <a:pt x="165" y="302"/>
                  </a:lnTo>
                  <a:lnTo>
                    <a:pt x="159" y="302"/>
                  </a:lnTo>
                  <a:lnTo>
                    <a:pt x="154" y="306"/>
                  </a:lnTo>
                  <a:lnTo>
                    <a:pt x="151" y="314"/>
                  </a:lnTo>
                  <a:lnTo>
                    <a:pt x="148" y="320"/>
                  </a:lnTo>
                  <a:lnTo>
                    <a:pt x="139" y="322"/>
                  </a:lnTo>
                  <a:lnTo>
                    <a:pt x="128" y="320"/>
                  </a:lnTo>
                  <a:lnTo>
                    <a:pt x="122" y="314"/>
                  </a:lnTo>
                  <a:lnTo>
                    <a:pt x="120" y="306"/>
                  </a:lnTo>
                  <a:lnTo>
                    <a:pt x="114" y="299"/>
                  </a:lnTo>
                  <a:lnTo>
                    <a:pt x="108" y="297"/>
                  </a:lnTo>
                  <a:lnTo>
                    <a:pt x="100" y="299"/>
                  </a:lnTo>
                  <a:lnTo>
                    <a:pt x="91" y="302"/>
                  </a:lnTo>
                  <a:lnTo>
                    <a:pt x="83" y="299"/>
                  </a:lnTo>
                  <a:lnTo>
                    <a:pt x="80" y="291"/>
                  </a:lnTo>
                  <a:lnTo>
                    <a:pt x="85" y="281"/>
                  </a:lnTo>
                  <a:lnTo>
                    <a:pt x="88" y="271"/>
                  </a:lnTo>
                  <a:lnTo>
                    <a:pt x="88" y="262"/>
                  </a:lnTo>
                  <a:lnTo>
                    <a:pt x="80" y="262"/>
                  </a:lnTo>
                  <a:lnTo>
                    <a:pt x="66" y="266"/>
                  </a:lnTo>
                  <a:lnTo>
                    <a:pt x="51" y="271"/>
                  </a:lnTo>
                  <a:lnTo>
                    <a:pt x="40" y="268"/>
                  </a:lnTo>
                  <a:lnTo>
                    <a:pt x="40" y="252"/>
                  </a:lnTo>
                  <a:lnTo>
                    <a:pt x="51" y="225"/>
                  </a:lnTo>
                  <a:lnTo>
                    <a:pt x="63" y="198"/>
                  </a:lnTo>
                  <a:lnTo>
                    <a:pt x="63" y="182"/>
                  </a:lnTo>
                  <a:lnTo>
                    <a:pt x="49" y="182"/>
                  </a:lnTo>
                  <a:lnTo>
                    <a:pt x="32" y="188"/>
                  </a:lnTo>
                  <a:lnTo>
                    <a:pt x="15" y="194"/>
                  </a:lnTo>
                  <a:lnTo>
                    <a:pt x="0" y="192"/>
                  </a:lnTo>
                  <a:lnTo>
                    <a:pt x="0" y="186"/>
                  </a:lnTo>
                  <a:lnTo>
                    <a:pt x="6" y="178"/>
                  </a:lnTo>
                  <a:lnTo>
                    <a:pt x="17" y="167"/>
                  </a:lnTo>
                  <a:lnTo>
                    <a:pt x="32" y="157"/>
                  </a:lnTo>
                  <a:lnTo>
                    <a:pt x="46" y="147"/>
                  </a:lnTo>
                  <a:lnTo>
                    <a:pt x="60" y="136"/>
                  </a:lnTo>
                  <a:lnTo>
                    <a:pt x="66" y="130"/>
                  </a:lnTo>
                  <a:lnTo>
                    <a:pt x="68" y="126"/>
                  </a:lnTo>
                  <a:lnTo>
                    <a:pt x="60" y="126"/>
                  </a:lnTo>
                  <a:lnTo>
                    <a:pt x="43" y="130"/>
                  </a:lnTo>
                  <a:lnTo>
                    <a:pt x="29" y="130"/>
                  </a:lnTo>
                  <a:lnTo>
                    <a:pt x="17" y="124"/>
                  </a:lnTo>
                  <a:lnTo>
                    <a:pt x="15" y="118"/>
                  </a:lnTo>
                  <a:lnTo>
                    <a:pt x="23" y="110"/>
                  </a:lnTo>
                  <a:lnTo>
                    <a:pt x="34" y="103"/>
                  </a:lnTo>
                  <a:lnTo>
                    <a:pt x="49" y="97"/>
                  </a:lnTo>
                  <a:lnTo>
                    <a:pt x="66" y="93"/>
                  </a:lnTo>
                  <a:lnTo>
                    <a:pt x="80" y="87"/>
                  </a:lnTo>
                  <a:lnTo>
                    <a:pt x="88" y="83"/>
                  </a:lnTo>
                  <a:lnTo>
                    <a:pt x="91" y="81"/>
                  </a:lnTo>
                  <a:lnTo>
                    <a:pt x="85" y="77"/>
                  </a:lnTo>
                  <a:lnTo>
                    <a:pt x="80" y="70"/>
                  </a:lnTo>
                  <a:lnTo>
                    <a:pt x="74" y="66"/>
                  </a:lnTo>
                  <a:lnTo>
                    <a:pt x="71" y="60"/>
                  </a:lnTo>
                  <a:lnTo>
                    <a:pt x="80" y="56"/>
                  </a:lnTo>
                  <a:lnTo>
                    <a:pt x="100" y="50"/>
                  </a:lnTo>
                  <a:lnTo>
                    <a:pt x="120" y="41"/>
                  </a:lnTo>
                  <a:lnTo>
                    <a:pt x="134" y="29"/>
                  </a:lnTo>
                  <a:lnTo>
                    <a:pt x="137" y="23"/>
                  </a:lnTo>
                  <a:lnTo>
                    <a:pt x="142" y="19"/>
                  </a:lnTo>
                  <a:lnTo>
                    <a:pt x="145" y="13"/>
                  </a:lnTo>
                  <a:lnTo>
                    <a:pt x="148" y="8"/>
                  </a:lnTo>
                  <a:lnTo>
                    <a:pt x="148" y="6"/>
                  </a:lnTo>
                  <a:lnTo>
                    <a:pt x="154" y="2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rgbClr val="D8A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3" name="Freeform 46"/>
            <p:cNvSpPr>
              <a:spLocks/>
            </p:cNvSpPr>
            <p:nvPr/>
          </p:nvSpPr>
          <p:spPr bwMode="auto">
            <a:xfrm>
              <a:off x="1008" y="2688"/>
              <a:ext cx="429" cy="275"/>
            </a:xfrm>
            <a:custGeom>
              <a:avLst/>
              <a:gdLst>
                <a:gd name="T0" fmla="*/ 335 w 429"/>
                <a:gd name="T1" fmla="*/ 6 h 275"/>
                <a:gd name="T2" fmla="*/ 321 w 429"/>
                <a:gd name="T3" fmla="*/ 23 h 275"/>
                <a:gd name="T4" fmla="*/ 304 w 429"/>
                <a:gd name="T5" fmla="*/ 37 h 275"/>
                <a:gd name="T6" fmla="*/ 284 w 429"/>
                <a:gd name="T7" fmla="*/ 64 h 275"/>
                <a:gd name="T8" fmla="*/ 295 w 429"/>
                <a:gd name="T9" fmla="*/ 73 h 275"/>
                <a:gd name="T10" fmla="*/ 341 w 429"/>
                <a:gd name="T11" fmla="*/ 68 h 275"/>
                <a:gd name="T12" fmla="*/ 372 w 429"/>
                <a:gd name="T13" fmla="*/ 79 h 275"/>
                <a:gd name="T14" fmla="*/ 415 w 429"/>
                <a:gd name="T15" fmla="*/ 99 h 275"/>
                <a:gd name="T16" fmla="*/ 403 w 429"/>
                <a:gd name="T17" fmla="*/ 104 h 275"/>
                <a:gd name="T18" fmla="*/ 355 w 429"/>
                <a:gd name="T19" fmla="*/ 108 h 275"/>
                <a:gd name="T20" fmla="*/ 341 w 429"/>
                <a:gd name="T21" fmla="*/ 104 h 275"/>
                <a:gd name="T22" fmla="*/ 332 w 429"/>
                <a:gd name="T23" fmla="*/ 104 h 275"/>
                <a:gd name="T24" fmla="*/ 335 w 429"/>
                <a:gd name="T25" fmla="*/ 116 h 275"/>
                <a:gd name="T26" fmla="*/ 344 w 429"/>
                <a:gd name="T27" fmla="*/ 147 h 275"/>
                <a:gd name="T28" fmla="*/ 335 w 429"/>
                <a:gd name="T29" fmla="*/ 178 h 275"/>
                <a:gd name="T30" fmla="*/ 327 w 429"/>
                <a:gd name="T31" fmla="*/ 198 h 275"/>
                <a:gd name="T32" fmla="*/ 318 w 429"/>
                <a:gd name="T33" fmla="*/ 198 h 275"/>
                <a:gd name="T34" fmla="*/ 315 w 429"/>
                <a:gd name="T35" fmla="*/ 184 h 275"/>
                <a:gd name="T36" fmla="*/ 298 w 429"/>
                <a:gd name="T37" fmla="*/ 174 h 275"/>
                <a:gd name="T38" fmla="*/ 270 w 429"/>
                <a:gd name="T39" fmla="*/ 153 h 275"/>
                <a:gd name="T40" fmla="*/ 256 w 429"/>
                <a:gd name="T41" fmla="*/ 161 h 275"/>
                <a:gd name="T42" fmla="*/ 227 w 429"/>
                <a:gd name="T43" fmla="*/ 201 h 275"/>
                <a:gd name="T44" fmla="*/ 190 w 429"/>
                <a:gd name="T45" fmla="*/ 234 h 275"/>
                <a:gd name="T46" fmla="*/ 159 w 429"/>
                <a:gd name="T47" fmla="*/ 262 h 275"/>
                <a:gd name="T48" fmla="*/ 156 w 429"/>
                <a:gd name="T49" fmla="*/ 250 h 275"/>
                <a:gd name="T50" fmla="*/ 168 w 429"/>
                <a:gd name="T51" fmla="*/ 188 h 275"/>
                <a:gd name="T52" fmla="*/ 199 w 429"/>
                <a:gd name="T53" fmla="*/ 149 h 275"/>
                <a:gd name="T54" fmla="*/ 182 w 429"/>
                <a:gd name="T55" fmla="*/ 159 h 275"/>
                <a:gd name="T56" fmla="*/ 159 w 429"/>
                <a:gd name="T57" fmla="*/ 180 h 275"/>
                <a:gd name="T58" fmla="*/ 117 w 429"/>
                <a:gd name="T59" fmla="*/ 203 h 275"/>
                <a:gd name="T60" fmla="*/ 68 w 429"/>
                <a:gd name="T61" fmla="*/ 225 h 275"/>
                <a:gd name="T62" fmla="*/ 20 w 429"/>
                <a:gd name="T63" fmla="*/ 246 h 275"/>
                <a:gd name="T64" fmla="*/ 31 w 429"/>
                <a:gd name="T65" fmla="*/ 236 h 275"/>
                <a:gd name="T66" fmla="*/ 85 w 429"/>
                <a:gd name="T67" fmla="*/ 194 h 275"/>
                <a:gd name="T68" fmla="*/ 125 w 429"/>
                <a:gd name="T69" fmla="*/ 157 h 275"/>
                <a:gd name="T70" fmla="*/ 165 w 429"/>
                <a:gd name="T71" fmla="*/ 132 h 275"/>
                <a:gd name="T72" fmla="*/ 188 w 429"/>
                <a:gd name="T73" fmla="*/ 120 h 275"/>
                <a:gd name="T74" fmla="*/ 182 w 429"/>
                <a:gd name="T75" fmla="*/ 118 h 275"/>
                <a:gd name="T76" fmla="*/ 159 w 429"/>
                <a:gd name="T77" fmla="*/ 128 h 275"/>
                <a:gd name="T78" fmla="*/ 139 w 429"/>
                <a:gd name="T79" fmla="*/ 132 h 275"/>
                <a:gd name="T80" fmla="*/ 119 w 429"/>
                <a:gd name="T81" fmla="*/ 132 h 275"/>
                <a:gd name="T82" fmla="*/ 88 w 429"/>
                <a:gd name="T83" fmla="*/ 132 h 275"/>
                <a:gd name="T84" fmla="*/ 80 w 429"/>
                <a:gd name="T85" fmla="*/ 132 h 275"/>
                <a:gd name="T86" fmla="*/ 102 w 429"/>
                <a:gd name="T87" fmla="*/ 124 h 275"/>
                <a:gd name="T88" fmla="*/ 125 w 429"/>
                <a:gd name="T89" fmla="*/ 116 h 275"/>
                <a:gd name="T90" fmla="*/ 148 w 429"/>
                <a:gd name="T91" fmla="*/ 106 h 275"/>
                <a:gd name="T92" fmla="*/ 173 w 429"/>
                <a:gd name="T93" fmla="*/ 93 h 275"/>
                <a:gd name="T94" fmla="*/ 205 w 429"/>
                <a:gd name="T95" fmla="*/ 85 h 275"/>
                <a:gd name="T96" fmla="*/ 233 w 429"/>
                <a:gd name="T97" fmla="*/ 81 h 275"/>
                <a:gd name="T98" fmla="*/ 256 w 429"/>
                <a:gd name="T99" fmla="*/ 79 h 275"/>
                <a:gd name="T100" fmla="*/ 273 w 429"/>
                <a:gd name="T101" fmla="*/ 68 h 275"/>
                <a:gd name="T102" fmla="*/ 295 w 429"/>
                <a:gd name="T103" fmla="*/ 40 h 275"/>
                <a:gd name="T104" fmla="*/ 318 w 429"/>
                <a:gd name="T105" fmla="*/ 21 h 275"/>
                <a:gd name="T106" fmla="*/ 329 w 429"/>
                <a:gd name="T107" fmla="*/ 6 h 275"/>
                <a:gd name="T108" fmla="*/ 341 w 429"/>
                <a:gd name="T109" fmla="*/ 0 h 275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429"/>
                <a:gd name="T166" fmla="*/ 0 h 275"/>
                <a:gd name="T167" fmla="*/ 429 w 429"/>
                <a:gd name="T168" fmla="*/ 275 h 275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429" h="275">
                  <a:moveTo>
                    <a:pt x="341" y="0"/>
                  </a:moveTo>
                  <a:lnTo>
                    <a:pt x="335" y="6"/>
                  </a:lnTo>
                  <a:lnTo>
                    <a:pt x="329" y="15"/>
                  </a:lnTo>
                  <a:lnTo>
                    <a:pt x="321" y="23"/>
                  </a:lnTo>
                  <a:lnTo>
                    <a:pt x="312" y="29"/>
                  </a:lnTo>
                  <a:lnTo>
                    <a:pt x="304" y="37"/>
                  </a:lnTo>
                  <a:lnTo>
                    <a:pt x="293" y="52"/>
                  </a:lnTo>
                  <a:lnTo>
                    <a:pt x="284" y="64"/>
                  </a:lnTo>
                  <a:lnTo>
                    <a:pt x="281" y="75"/>
                  </a:lnTo>
                  <a:lnTo>
                    <a:pt x="295" y="73"/>
                  </a:lnTo>
                  <a:lnTo>
                    <a:pt x="315" y="70"/>
                  </a:lnTo>
                  <a:lnTo>
                    <a:pt x="341" y="68"/>
                  </a:lnTo>
                  <a:lnTo>
                    <a:pt x="358" y="73"/>
                  </a:lnTo>
                  <a:lnTo>
                    <a:pt x="372" y="79"/>
                  </a:lnTo>
                  <a:lnTo>
                    <a:pt x="395" y="89"/>
                  </a:lnTo>
                  <a:lnTo>
                    <a:pt x="415" y="99"/>
                  </a:lnTo>
                  <a:lnTo>
                    <a:pt x="429" y="101"/>
                  </a:lnTo>
                  <a:lnTo>
                    <a:pt x="403" y="104"/>
                  </a:lnTo>
                  <a:lnTo>
                    <a:pt x="378" y="106"/>
                  </a:lnTo>
                  <a:lnTo>
                    <a:pt x="355" y="108"/>
                  </a:lnTo>
                  <a:lnTo>
                    <a:pt x="346" y="106"/>
                  </a:lnTo>
                  <a:lnTo>
                    <a:pt x="341" y="104"/>
                  </a:lnTo>
                  <a:lnTo>
                    <a:pt x="338" y="104"/>
                  </a:lnTo>
                  <a:lnTo>
                    <a:pt x="332" y="104"/>
                  </a:lnTo>
                  <a:lnTo>
                    <a:pt x="327" y="104"/>
                  </a:lnTo>
                  <a:lnTo>
                    <a:pt x="335" y="116"/>
                  </a:lnTo>
                  <a:lnTo>
                    <a:pt x="344" y="128"/>
                  </a:lnTo>
                  <a:lnTo>
                    <a:pt x="344" y="147"/>
                  </a:lnTo>
                  <a:lnTo>
                    <a:pt x="332" y="170"/>
                  </a:lnTo>
                  <a:lnTo>
                    <a:pt x="335" y="178"/>
                  </a:lnTo>
                  <a:lnTo>
                    <a:pt x="332" y="188"/>
                  </a:lnTo>
                  <a:lnTo>
                    <a:pt x="327" y="198"/>
                  </a:lnTo>
                  <a:lnTo>
                    <a:pt x="318" y="205"/>
                  </a:lnTo>
                  <a:lnTo>
                    <a:pt x="318" y="198"/>
                  </a:lnTo>
                  <a:lnTo>
                    <a:pt x="318" y="190"/>
                  </a:lnTo>
                  <a:lnTo>
                    <a:pt x="315" y="184"/>
                  </a:lnTo>
                  <a:lnTo>
                    <a:pt x="310" y="180"/>
                  </a:lnTo>
                  <a:lnTo>
                    <a:pt x="298" y="174"/>
                  </a:lnTo>
                  <a:lnTo>
                    <a:pt x="281" y="165"/>
                  </a:lnTo>
                  <a:lnTo>
                    <a:pt x="270" y="153"/>
                  </a:lnTo>
                  <a:lnTo>
                    <a:pt x="267" y="141"/>
                  </a:lnTo>
                  <a:lnTo>
                    <a:pt x="256" y="161"/>
                  </a:lnTo>
                  <a:lnTo>
                    <a:pt x="241" y="182"/>
                  </a:lnTo>
                  <a:lnTo>
                    <a:pt x="227" y="201"/>
                  </a:lnTo>
                  <a:lnTo>
                    <a:pt x="207" y="217"/>
                  </a:lnTo>
                  <a:lnTo>
                    <a:pt x="190" y="234"/>
                  </a:lnTo>
                  <a:lnTo>
                    <a:pt x="173" y="248"/>
                  </a:lnTo>
                  <a:lnTo>
                    <a:pt x="159" y="262"/>
                  </a:lnTo>
                  <a:lnTo>
                    <a:pt x="151" y="275"/>
                  </a:lnTo>
                  <a:lnTo>
                    <a:pt x="156" y="250"/>
                  </a:lnTo>
                  <a:lnTo>
                    <a:pt x="156" y="223"/>
                  </a:lnTo>
                  <a:lnTo>
                    <a:pt x="168" y="188"/>
                  </a:lnTo>
                  <a:lnTo>
                    <a:pt x="205" y="147"/>
                  </a:lnTo>
                  <a:lnTo>
                    <a:pt x="199" y="149"/>
                  </a:lnTo>
                  <a:lnTo>
                    <a:pt x="190" y="153"/>
                  </a:lnTo>
                  <a:lnTo>
                    <a:pt x="182" y="159"/>
                  </a:lnTo>
                  <a:lnTo>
                    <a:pt x="173" y="167"/>
                  </a:lnTo>
                  <a:lnTo>
                    <a:pt x="159" y="180"/>
                  </a:lnTo>
                  <a:lnTo>
                    <a:pt x="139" y="192"/>
                  </a:lnTo>
                  <a:lnTo>
                    <a:pt x="117" y="203"/>
                  </a:lnTo>
                  <a:lnTo>
                    <a:pt x="94" y="213"/>
                  </a:lnTo>
                  <a:lnTo>
                    <a:pt x="68" y="225"/>
                  </a:lnTo>
                  <a:lnTo>
                    <a:pt x="43" y="236"/>
                  </a:lnTo>
                  <a:lnTo>
                    <a:pt x="20" y="246"/>
                  </a:lnTo>
                  <a:lnTo>
                    <a:pt x="0" y="258"/>
                  </a:lnTo>
                  <a:lnTo>
                    <a:pt x="31" y="236"/>
                  </a:lnTo>
                  <a:lnTo>
                    <a:pt x="60" y="215"/>
                  </a:lnTo>
                  <a:lnTo>
                    <a:pt x="85" y="194"/>
                  </a:lnTo>
                  <a:lnTo>
                    <a:pt x="105" y="176"/>
                  </a:lnTo>
                  <a:lnTo>
                    <a:pt x="125" y="157"/>
                  </a:lnTo>
                  <a:lnTo>
                    <a:pt x="145" y="143"/>
                  </a:lnTo>
                  <a:lnTo>
                    <a:pt x="165" y="132"/>
                  </a:lnTo>
                  <a:lnTo>
                    <a:pt x="185" y="124"/>
                  </a:lnTo>
                  <a:lnTo>
                    <a:pt x="188" y="120"/>
                  </a:lnTo>
                  <a:lnTo>
                    <a:pt x="188" y="118"/>
                  </a:lnTo>
                  <a:lnTo>
                    <a:pt x="182" y="118"/>
                  </a:lnTo>
                  <a:lnTo>
                    <a:pt x="173" y="122"/>
                  </a:lnTo>
                  <a:lnTo>
                    <a:pt x="159" y="128"/>
                  </a:lnTo>
                  <a:lnTo>
                    <a:pt x="148" y="132"/>
                  </a:lnTo>
                  <a:lnTo>
                    <a:pt x="139" y="132"/>
                  </a:lnTo>
                  <a:lnTo>
                    <a:pt x="131" y="132"/>
                  </a:lnTo>
                  <a:lnTo>
                    <a:pt x="119" y="132"/>
                  </a:lnTo>
                  <a:lnTo>
                    <a:pt x="105" y="132"/>
                  </a:lnTo>
                  <a:lnTo>
                    <a:pt x="88" y="132"/>
                  </a:lnTo>
                  <a:lnTo>
                    <a:pt x="68" y="134"/>
                  </a:lnTo>
                  <a:lnTo>
                    <a:pt x="80" y="132"/>
                  </a:lnTo>
                  <a:lnTo>
                    <a:pt x="91" y="128"/>
                  </a:lnTo>
                  <a:lnTo>
                    <a:pt x="102" y="124"/>
                  </a:lnTo>
                  <a:lnTo>
                    <a:pt x="114" y="120"/>
                  </a:lnTo>
                  <a:lnTo>
                    <a:pt x="125" y="116"/>
                  </a:lnTo>
                  <a:lnTo>
                    <a:pt x="136" y="112"/>
                  </a:lnTo>
                  <a:lnTo>
                    <a:pt x="148" y="106"/>
                  </a:lnTo>
                  <a:lnTo>
                    <a:pt x="159" y="99"/>
                  </a:lnTo>
                  <a:lnTo>
                    <a:pt x="173" y="93"/>
                  </a:lnTo>
                  <a:lnTo>
                    <a:pt x="188" y="89"/>
                  </a:lnTo>
                  <a:lnTo>
                    <a:pt x="205" y="85"/>
                  </a:lnTo>
                  <a:lnTo>
                    <a:pt x="219" y="83"/>
                  </a:lnTo>
                  <a:lnTo>
                    <a:pt x="233" y="81"/>
                  </a:lnTo>
                  <a:lnTo>
                    <a:pt x="247" y="79"/>
                  </a:lnTo>
                  <a:lnTo>
                    <a:pt x="256" y="79"/>
                  </a:lnTo>
                  <a:lnTo>
                    <a:pt x="264" y="79"/>
                  </a:lnTo>
                  <a:lnTo>
                    <a:pt x="273" y="68"/>
                  </a:lnTo>
                  <a:lnTo>
                    <a:pt x="284" y="54"/>
                  </a:lnTo>
                  <a:lnTo>
                    <a:pt x="295" y="40"/>
                  </a:lnTo>
                  <a:lnTo>
                    <a:pt x="307" y="29"/>
                  </a:lnTo>
                  <a:lnTo>
                    <a:pt x="318" y="21"/>
                  </a:lnTo>
                  <a:lnTo>
                    <a:pt x="324" y="13"/>
                  </a:lnTo>
                  <a:lnTo>
                    <a:pt x="329" y="6"/>
                  </a:lnTo>
                  <a:lnTo>
                    <a:pt x="332" y="2"/>
                  </a:lnTo>
                  <a:lnTo>
                    <a:pt x="341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4" name="Freeform 47"/>
            <p:cNvSpPr>
              <a:spLocks/>
            </p:cNvSpPr>
            <p:nvPr/>
          </p:nvSpPr>
          <p:spPr bwMode="auto">
            <a:xfrm>
              <a:off x="2277" y="1803"/>
              <a:ext cx="426" cy="240"/>
            </a:xfrm>
            <a:custGeom>
              <a:avLst/>
              <a:gdLst>
                <a:gd name="T0" fmla="*/ 125 w 426"/>
                <a:gd name="T1" fmla="*/ 10 h 240"/>
                <a:gd name="T2" fmla="*/ 153 w 426"/>
                <a:gd name="T3" fmla="*/ 35 h 240"/>
                <a:gd name="T4" fmla="*/ 145 w 426"/>
                <a:gd name="T5" fmla="*/ 41 h 240"/>
                <a:gd name="T6" fmla="*/ 119 w 426"/>
                <a:gd name="T7" fmla="*/ 39 h 240"/>
                <a:gd name="T8" fmla="*/ 85 w 426"/>
                <a:gd name="T9" fmla="*/ 35 h 240"/>
                <a:gd name="T10" fmla="*/ 54 w 426"/>
                <a:gd name="T11" fmla="*/ 29 h 240"/>
                <a:gd name="T12" fmla="*/ 43 w 426"/>
                <a:gd name="T13" fmla="*/ 31 h 240"/>
                <a:gd name="T14" fmla="*/ 11 w 426"/>
                <a:gd name="T15" fmla="*/ 37 h 240"/>
                <a:gd name="T16" fmla="*/ 14 w 426"/>
                <a:gd name="T17" fmla="*/ 46 h 240"/>
                <a:gd name="T18" fmla="*/ 17 w 426"/>
                <a:gd name="T19" fmla="*/ 68 h 240"/>
                <a:gd name="T20" fmla="*/ 23 w 426"/>
                <a:gd name="T21" fmla="*/ 79 h 240"/>
                <a:gd name="T22" fmla="*/ 60 w 426"/>
                <a:gd name="T23" fmla="*/ 83 h 240"/>
                <a:gd name="T24" fmla="*/ 82 w 426"/>
                <a:gd name="T25" fmla="*/ 95 h 240"/>
                <a:gd name="T26" fmla="*/ 82 w 426"/>
                <a:gd name="T27" fmla="*/ 114 h 240"/>
                <a:gd name="T28" fmla="*/ 99 w 426"/>
                <a:gd name="T29" fmla="*/ 134 h 240"/>
                <a:gd name="T30" fmla="*/ 122 w 426"/>
                <a:gd name="T31" fmla="*/ 157 h 240"/>
                <a:gd name="T32" fmla="*/ 148 w 426"/>
                <a:gd name="T33" fmla="*/ 159 h 240"/>
                <a:gd name="T34" fmla="*/ 176 w 426"/>
                <a:gd name="T35" fmla="*/ 143 h 240"/>
                <a:gd name="T36" fmla="*/ 204 w 426"/>
                <a:gd name="T37" fmla="*/ 147 h 240"/>
                <a:gd name="T38" fmla="*/ 244 w 426"/>
                <a:gd name="T39" fmla="*/ 178 h 240"/>
                <a:gd name="T40" fmla="*/ 267 w 426"/>
                <a:gd name="T41" fmla="*/ 192 h 240"/>
                <a:gd name="T42" fmla="*/ 295 w 426"/>
                <a:gd name="T43" fmla="*/ 198 h 240"/>
                <a:gd name="T44" fmla="*/ 329 w 426"/>
                <a:gd name="T45" fmla="*/ 213 h 240"/>
                <a:gd name="T46" fmla="*/ 363 w 426"/>
                <a:gd name="T47" fmla="*/ 231 h 240"/>
                <a:gd name="T48" fmla="*/ 369 w 426"/>
                <a:gd name="T49" fmla="*/ 217 h 240"/>
                <a:gd name="T50" fmla="*/ 363 w 426"/>
                <a:gd name="T51" fmla="*/ 184 h 240"/>
                <a:gd name="T52" fmla="*/ 366 w 426"/>
                <a:gd name="T53" fmla="*/ 167 h 240"/>
                <a:gd name="T54" fmla="*/ 318 w 426"/>
                <a:gd name="T55" fmla="*/ 134 h 240"/>
                <a:gd name="T56" fmla="*/ 318 w 426"/>
                <a:gd name="T57" fmla="*/ 126 h 240"/>
                <a:gd name="T58" fmla="*/ 358 w 426"/>
                <a:gd name="T59" fmla="*/ 138 h 240"/>
                <a:gd name="T60" fmla="*/ 375 w 426"/>
                <a:gd name="T61" fmla="*/ 138 h 240"/>
                <a:gd name="T62" fmla="*/ 409 w 426"/>
                <a:gd name="T63" fmla="*/ 138 h 240"/>
                <a:gd name="T64" fmla="*/ 400 w 426"/>
                <a:gd name="T65" fmla="*/ 124 h 240"/>
                <a:gd name="T66" fmla="*/ 372 w 426"/>
                <a:gd name="T67" fmla="*/ 103 h 240"/>
                <a:gd name="T68" fmla="*/ 355 w 426"/>
                <a:gd name="T69" fmla="*/ 91 h 240"/>
                <a:gd name="T70" fmla="*/ 321 w 426"/>
                <a:gd name="T71" fmla="*/ 77 h 240"/>
                <a:gd name="T72" fmla="*/ 315 w 426"/>
                <a:gd name="T73" fmla="*/ 64 h 240"/>
                <a:gd name="T74" fmla="*/ 332 w 426"/>
                <a:gd name="T75" fmla="*/ 50 h 240"/>
                <a:gd name="T76" fmla="*/ 318 w 426"/>
                <a:gd name="T77" fmla="*/ 41 h 240"/>
                <a:gd name="T78" fmla="*/ 270 w 426"/>
                <a:gd name="T79" fmla="*/ 31 h 240"/>
                <a:gd name="T80" fmla="*/ 253 w 426"/>
                <a:gd name="T81" fmla="*/ 23 h 240"/>
                <a:gd name="T82" fmla="*/ 250 w 426"/>
                <a:gd name="T83" fmla="*/ 17 h 240"/>
                <a:gd name="T84" fmla="*/ 233 w 426"/>
                <a:gd name="T85" fmla="*/ 17 h 240"/>
                <a:gd name="T86" fmla="*/ 187 w 426"/>
                <a:gd name="T87" fmla="*/ 33 h 240"/>
                <a:gd name="T88" fmla="*/ 162 w 426"/>
                <a:gd name="T89" fmla="*/ 37 h 240"/>
                <a:gd name="T90" fmla="*/ 136 w 426"/>
                <a:gd name="T91" fmla="*/ 13 h 240"/>
                <a:gd name="T92" fmla="*/ 114 w 426"/>
                <a:gd name="T93" fmla="*/ 0 h 24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426"/>
                <a:gd name="T142" fmla="*/ 0 h 240"/>
                <a:gd name="T143" fmla="*/ 426 w 426"/>
                <a:gd name="T144" fmla="*/ 240 h 24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426" h="240">
                  <a:moveTo>
                    <a:pt x="114" y="0"/>
                  </a:moveTo>
                  <a:lnTo>
                    <a:pt x="125" y="10"/>
                  </a:lnTo>
                  <a:lnTo>
                    <a:pt x="139" y="23"/>
                  </a:lnTo>
                  <a:lnTo>
                    <a:pt x="153" y="35"/>
                  </a:lnTo>
                  <a:lnTo>
                    <a:pt x="153" y="41"/>
                  </a:lnTo>
                  <a:lnTo>
                    <a:pt x="145" y="41"/>
                  </a:lnTo>
                  <a:lnTo>
                    <a:pt x="133" y="39"/>
                  </a:lnTo>
                  <a:lnTo>
                    <a:pt x="119" y="39"/>
                  </a:lnTo>
                  <a:lnTo>
                    <a:pt x="102" y="37"/>
                  </a:lnTo>
                  <a:lnTo>
                    <a:pt x="85" y="35"/>
                  </a:lnTo>
                  <a:lnTo>
                    <a:pt x="68" y="33"/>
                  </a:lnTo>
                  <a:lnTo>
                    <a:pt x="54" y="29"/>
                  </a:lnTo>
                  <a:lnTo>
                    <a:pt x="45" y="27"/>
                  </a:lnTo>
                  <a:lnTo>
                    <a:pt x="43" y="31"/>
                  </a:lnTo>
                  <a:lnTo>
                    <a:pt x="28" y="35"/>
                  </a:lnTo>
                  <a:lnTo>
                    <a:pt x="11" y="37"/>
                  </a:lnTo>
                  <a:lnTo>
                    <a:pt x="0" y="37"/>
                  </a:lnTo>
                  <a:lnTo>
                    <a:pt x="14" y="46"/>
                  </a:lnTo>
                  <a:lnTo>
                    <a:pt x="20" y="58"/>
                  </a:lnTo>
                  <a:lnTo>
                    <a:pt x="17" y="68"/>
                  </a:lnTo>
                  <a:lnTo>
                    <a:pt x="9" y="77"/>
                  </a:lnTo>
                  <a:lnTo>
                    <a:pt x="23" y="79"/>
                  </a:lnTo>
                  <a:lnTo>
                    <a:pt x="43" y="79"/>
                  </a:lnTo>
                  <a:lnTo>
                    <a:pt x="60" y="83"/>
                  </a:lnTo>
                  <a:lnTo>
                    <a:pt x="77" y="87"/>
                  </a:lnTo>
                  <a:lnTo>
                    <a:pt x="82" y="95"/>
                  </a:lnTo>
                  <a:lnTo>
                    <a:pt x="82" y="103"/>
                  </a:lnTo>
                  <a:lnTo>
                    <a:pt x="82" y="114"/>
                  </a:lnTo>
                  <a:lnTo>
                    <a:pt x="88" y="124"/>
                  </a:lnTo>
                  <a:lnTo>
                    <a:pt x="99" y="134"/>
                  </a:lnTo>
                  <a:lnTo>
                    <a:pt x="111" y="145"/>
                  </a:lnTo>
                  <a:lnTo>
                    <a:pt x="122" y="157"/>
                  </a:lnTo>
                  <a:lnTo>
                    <a:pt x="131" y="165"/>
                  </a:lnTo>
                  <a:lnTo>
                    <a:pt x="148" y="159"/>
                  </a:lnTo>
                  <a:lnTo>
                    <a:pt x="162" y="149"/>
                  </a:lnTo>
                  <a:lnTo>
                    <a:pt x="176" y="143"/>
                  </a:lnTo>
                  <a:lnTo>
                    <a:pt x="190" y="141"/>
                  </a:lnTo>
                  <a:lnTo>
                    <a:pt x="204" y="147"/>
                  </a:lnTo>
                  <a:lnTo>
                    <a:pt x="224" y="161"/>
                  </a:lnTo>
                  <a:lnTo>
                    <a:pt x="244" y="178"/>
                  </a:lnTo>
                  <a:lnTo>
                    <a:pt x="258" y="192"/>
                  </a:lnTo>
                  <a:lnTo>
                    <a:pt x="267" y="192"/>
                  </a:lnTo>
                  <a:lnTo>
                    <a:pt x="281" y="194"/>
                  </a:lnTo>
                  <a:lnTo>
                    <a:pt x="295" y="198"/>
                  </a:lnTo>
                  <a:lnTo>
                    <a:pt x="312" y="205"/>
                  </a:lnTo>
                  <a:lnTo>
                    <a:pt x="329" y="213"/>
                  </a:lnTo>
                  <a:lnTo>
                    <a:pt x="346" y="221"/>
                  </a:lnTo>
                  <a:lnTo>
                    <a:pt x="363" y="231"/>
                  </a:lnTo>
                  <a:lnTo>
                    <a:pt x="380" y="240"/>
                  </a:lnTo>
                  <a:lnTo>
                    <a:pt x="369" y="217"/>
                  </a:lnTo>
                  <a:lnTo>
                    <a:pt x="360" y="196"/>
                  </a:lnTo>
                  <a:lnTo>
                    <a:pt x="363" y="184"/>
                  </a:lnTo>
                  <a:lnTo>
                    <a:pt x="383" y="182"/>
                  </a:lnTo>
                  <a:lnTo>
                    <a:pt x="366" y="167"/>
                  </a:lnTo>
                  <a:lnTo>
                    <a:pt x="341" y="151"/>
                  </a:lnTo>
                  <a:lnTo>
                    <a:pt x="318" y="134"/>
                  </a:lnTo>
                  <a:lnTo>
                    <a:pt x="309" y="126"/>
                  </a:lnTo>
                  <a:lnTo>
                    <a:pt x="318" y="126"/>
                  </a:lnTo>
                  <a:lnTo>
                    <a:pt x="338" y="130"/>
                  </a:lnTo>
                  <a:lnTo>
                    <a:pt x="358" y="138"/>
                  </a:lnTo>
                  <a:lnTo>
                    <a:pt x="369" y="145"/>
                  </a:lnTo>
                  <a:lnTo>
                    <a:pt x="375" y="138"/>
                  </a:lnTo>
                  <a:lnTo>
                    <a:pt x="389" y="136"/>
                  </a:lnTo>
                  <a:lnTo>
                    <a:pt x="409" y="138"/>
                  </a:lnTo>
                  <a:lnTo>
                    <a:pt x="426" y="143"/>
                  </a:lnTo>
                  <a:lnTo>
                    <a:pt x="400" y="124"/>
                  </a:lnTo>
                  <a:lnTo>
                    <a:pt x="383" y="112"/>
                  </a:lnTo>
                  <a:lnTo>
                    <a:pt x="372" y="103"/>
                  </a:lnTo>
                  <a:lnTo>
                    <a:pt x="375" y="99"/>
                  </a:lnTo>
                  <a:lnTo>
                    <a:pt x="355" y="91"/>
                  </a:lnTo>
                  <a:lnTo>
                    <a:pt x="335" y="83"/>
                  </a:lnTo>
                  <a:lnTo>
                    <a:pt x="321" y="77"/>
                  </a:lnTo>
                  <a:lnTo>
                    <a:pt x="315" y="70"/>
                  </a:lnTo>
                  <a:lnTo>
                    <a:pt x="315" y="64"/>
                  </a:lnTo>
                  <a:lnTo>
                    <a:pt x="324" y="56"/>
                  </a:lnTo>
                  <a:lnTo>
                    <a:pt x="332" y="50"/>
                  </a:lnTo>
                  <a:lnTo>
                    <a:pt x="341" y="46"/>
                  </a:lnTo>
                  <a:lnTo>
                    <a:pt x="318" y="41"/>
                  </a:lnTo>
                  <a:lnTo>
                    <a:pt x="292" y="35"/>
                  </a:lnTo>
                  <a:lnTo>
                    <a:pt x="270" y="31"/>
                  </a:lnTo>
                  <a:lnTo>
                    <a:pt x="258" y="27"/>
                  </a:lnTo>
                  <a:lnTo>
                    <a:pt x="253" y="23"/>
                  </a:lnTo>
                  <a:lnTo>
                    <a:pt x="253" y="19"/>
                  </a:lnTo>
                  <a:lnTo>
                    <a:pt x="250" y="17"/>
                  </a:lnTo>
                  <a:lnTo>
                    <a:pt x="253" y="13"/>
                  </a:lnTo>
                  <a:lnTo>
                    <a:pt x="233" y="17"/>
                  </a:lnTo>
                  <a:lnTo>
                    <a:pt x="210" y="23"/>
                  </a:lnTo>
                  <a:lnTo>
                    <a:pt x="187" y="33"/>
                  </a:lnTo>
                  <a:lnTo>
                    <a:pt x="173" y="41"/>
                  </a:lnTo>
                  <a:lnTo>
                    <a:pt x="162" y="37"/>
                  </a:lnTo>
                  <a:lnTo>
                    <a:pt x="148" y="25"/>
                  </a:lnTo>
                  <a:lnTo>
                    <a:pt x="136" y="13"/>
                  </a:lnTo>
                  <a:lnTo>
                    <a:pt x="128" y="6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C1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5" name="Freeform 48"/>
            <p:cNvSpPr>
              <a:spLocks/>
            </p:cNvSpPr>
            <p:nvPr/>
          </p:nvSpPr>
          <p:spPr bwMode="auto">
            <a:xfrm>
              <a:off x="2112" y="2688"/>
              <a:ext cx="284" cy="221"/>
            </a:xfrm>
            <a:custGeom>
              <a:avLst/>
              <a:gdLst>
                <a:gd name="T0" fmla="*/ 31 w 284"/>
                <a:gd name="T1" fmla="*/ 4 h 221"/>
                <a:gd name="T2" fmla="*/ 45 w 284"/>
                <a:gd name="T3" fmla="*/ 14 h 221"/>
                <a:gd name="T4" fmla="*/ 51 w 284"/>
                <a:gd name="T5" fmla="*/ 27 h 221"/>
                <a:gd name="T6" fmla="*/ 68 w 284"/>
                <a:gd name="T7" fmla="*/ 47 h 221"/>
                <a:gd name="T8" fmla="*/ 88 w 284"/>
                <a:gd name="T9" fmla="*/ 45 h 221"/>
                <a:gd name="T10" fmla="*/ 122 w 284"/>
                <a:gd name="T11" fmla="*/ 31 h 221"/>
                <a:gd name="T12" fmla="*/ 147 w 284"/>
                <a:gd name="T13" fmla="*/ 27 h 221"/>
                <a:gd name="T14" fmla="*/ 173 w 284"/>
                <a:gd name="T15" fmla="*/ 25 h 221"/>
                <a:gd name="T16" fmla="*/ 201 w 284"/>
                <a:gd name="T17" fmla="*/ 25 h 221"/>
                <a:gd name="T18" fmla="*/ 227 w 284"/>
                <a:gd name="T19" fmla="*/ 23 h 221"/>
                <a:gd name="T20" fmla="*/ 213 w 284"/>
                <a:gd name="T21" fmla="*/ 29 h 221"/>
                <a:gd name="T22" fmla="*/ 184 w 284"/>
                <a:gd name="T23" fmla="*/ 45 h 221"/>
                <a:gd name="T24" fmla="*/ 170 w 284"/>
                <a:gd name="T25" fmla="*/ 47 h 221"/>
                <a:gd name="T26" fmla="*/ 159 w 284"/>
                <a:gd name="T27" fmla="*/ 50 h 221"/>
                <a:gd name="T28" fmla="*/ 164 w 284"/>
                <a:gd name="T29" fmla="*/ 54 h 221"/>
                <a:gd name="T30" fmla="*/ 187 w 284"/>
                <a:gd name="T31" fmla="*/ 56 h 221"/>
                <a:gd name="T32" fmla="*/ 213 w 284"/>
                <a:gd name="T33" fmla="*/ 62 h 221"/>
                <a:gd name="T34" fmla="*/ 235 w 284"/>
                <a:gd name="T35" fmla="*/ 72 h 221"/>
                <a:gd name="T36" fmla="*/ 258 w 284"/>
                <a:gd name="T37" fmla="*/ 85 h 221"/>
                <a:gd name="T38" fmla="*/ 278 w 284"/>
                <a:gd name="T39" fmla="*/ 95 h 221"/>
                <a:gd name="T40" fmla="*/ 272 w 284"/>
                <a:gd name="T41" fmla="*/ 97 h 221"/>
                <a:gd name="T42" fmla="*/ 252 w 284"/>
                <a:gd name="T43" fmla="*/ 93 h 221"/>
                <a:gd name="T44" fmla="*/ 224 w 284"/>
                <a:gd name="T45" fmla="*/ 95 h 221"/>
                <a:gd name="T46" fmla="*/ 176 w 284"/>
                <a:gd name="T47" fmla="*/ 93 h 221"/>
                <a:gd name="T48" fmla="*/ 179 w 284"/>
                <a:gd name="T49" fmla="*/ 99 h 221"/>
                <a:gd name="T50" fmla="*/ 204 w 284"/>
                <a:gd name="T51" fmla="*/ 126 h 221"/>
                <a:gd name="T52" fmla="*/ 221 w 284"/>
                <a:gd name="T53" fmla="*/ 153 h 221"/>
                <a:gd name="T54" fmla="*/ 235 w 284"/>
                <a:gd name="T55" fmla="*/ 175 h 221"/>
                <a:gd name="T56" fmla="*/ 235 w 284"/>
                <a:gd name="T57" fmla="*/ 178 h 221"/>
                <a:gd name="T58" fmla="*/ 201 w 284"/>
                <a:gd name="T59" fmla="*/ 165 h 221"/>
                <a:gd name="T60" fmla="*/ 164 w 284"/>
                <a:gd name="T61" fmla="*/ 149 h 221"/>
                <a:gd name="T62" fmla="*/ 130 w 284"/>
                <a:gd name="T63" fmla="*/ 124 h 221"/>
                <a:gd name="T64" fmla="*/ 116 w 284"/>
                <a:gd name="T65" fmla="*/ 111 h 221"/>
                <a:gd name="T66" fmla="*/ 119 w 284"/>
                <a:gd name="T67" fmla="*/ 120 h 221"/>
                <a:gd name="T68" fmla="*/ 127 w 284"/>
                <a:gd name="T69" fmla="*/ 149 h 221"/>
                <a:gd name="T70" fmla="*/ 113 w 284"/>
                <a:gd name="T71" fmla="*/ 196 h 221"/>
                <a:gd name="T72" fmla="*/ 99 w 284"/>
                <a:gd name="T73" fmla="*/ 182 h 221"/>
                <a:gd name="T74" fmla="*/ 68 w 284"/>
                <a:gd name="T75" fmla="*/ 124 h 221"/>
                <a:gd name="T76" fmla="*/ 71 w 284"/>
                <a:gd name="T77" fmla="*/ 99 h 221"/>
                <a:gd name="T78" fmla="*/ 65 w 284"/>
                <a:gd name="T79" fmla="*/ 101 h 221"/>
                <a:gd name="T80" fmla="*/ 57 w 284"/>
                <a:gd name="T81" fmla="*/ 116 h 221"/>
                <a:gd name="T82" fmla="*/ 25 w 284"/>
                <a:gd name="T83" fmla="*/ 130 h 221"/>
                <a:gd name="T84" fmla="*/ 8 w 284"/>
                <a:gd name="T85" fmla="*/ 132 h 221"/>
                <a:gd name="T86" fmla="*/ 17 w 284"/>
                <a:gd name="T87" fmla="*/ 111 h 221"/>
                <a:gd name="T88" fmla="*/ 31 w 284"/>
                <a:gd name="T89" fmla="*/ 85 h 221"/>
                <a:gd name="T90" fmla="*/ 59 w 284"/>
                <a:gd name="T91" fmla="*/ 64 h 221"/>
                <a:gd name="T92" fmla="*/ 68 w 284"/>
                <a:gd name="T93" fmla="*/ 52 h 221"/>
                <a:gd name="T94" fmla="*/ 51 w 284"/>
                <a:gd name="T95" fmla="*/ 31 h 221"/>
                <a:gd name="T96" fmla="*/ 39 w 284"/>
                <a:gd name="T97" fmla="*/ 14 h 221"/>
                <a:gd name="T98" fmla="*/ 28 w 284"/>
                <a:gd name="T99" fmla="*/ 4 h 221"/>
                <a:gd name="T100" fmla="*/ 28 w 284"/>
                <a:gd name="T101" fmla="*/ 0 h 22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84"/>
                <a:gd name="T154" fmla="*/ 0 h 221"/>
                <a:gd name="T155" fmla="*/ 284 w 284"/>
                <a:gd name="T156" fmla="*/ 221 h 221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84" h="221">
                  <a:moveTo>
                    <a:pt x="28" y="0"/>
                  </a:moveTo>
                  <a:lnTo>
                    <a:pt x="31" y="4"/>
                  </a:lnTo>
                  <a:lnTo>
                    <a:pt x="39" y="8"/>
                  </a:lnTo>
                  <a:lnTo>
                    <a:pt x="45" y="14"/>
                  </a:lnTo>
                  <a:lnTo>
                    <a:pt x="48" y="21"/>
                  </a:lnTo>
                  <a:lnTo>
                    <a:pt x="51" y="27"/>
                  </a:lnTo>
                  <a:lnTo>
                    <a:pt x="59" y="37"/>
                  </a:lnTo>
                  <a:lnTo>
                    <a:pt x="68" y="47"/>
                  </a:lnTo>
                  <a:lnTo>
                    <a:pt x="79" y="52"/>
                  </a:lnTo>
                  <a:lnTo>
                    <a:pt x="88" y="45"/>
                  </a:lnTo>
                  <a:lnTo>
                    <a:pt x="105" y="39"/>
                  </a:lnTo>
                  <a:lnTo>
                    <a:pt x="122" y="31"/>
                  </a:lnTo>
                  <a:lnTo>
                    <a:pt x="139" y="27"/>
                  </a:lnTo>
                  <a:lnTo>
                    <a:pt x="147" y="27"/>
                  </a:lnTo>
                  <a:lnTo>
                    <a:pt x="159" y="25"/>
                  </a:lnTo>
                  <a:lnTo>
                    <a:pt x="173" y="25"/>
                  </a:lnTo>
                  <a:lnTo>
                    <a:pt x="187" y="25"/>
                  </a:lnTo>
                  <a:lnTo>
                    <a:pt x="201" y="25"/>
                  </a:lnTo>
                  <a:lnTo>
                    <a:pt x="215" y="23"/>
                  </a:lnTo>
                  <a:lnTo>
                    <a:pt x="227" y="23"/>
                  </a:lnTo>
                  <a:lnTo>
                    <a:pt x="232" y="21"/>
                  </a:lnTo>
                  <a:lnTo>
                    <a:pt x="213" y="29"/>
                  </a:lnTo>
                  <a:lnTo>
                    <a:pt x="196" y="37"/>
                  </a:lnTo>
                  <a:lnTo>
                    <a:pt x="184" y="45"/>
                  </a:lnTo>
                  <a:lnTo>
                    <a:pt x="176" y="47"/>
                  </a:lnTo>
                  <a:lnTo>
                    <a:pt x="170" y="47"/>
                  </a:lnTo>
                  <a:lnTo>
                    <a:pt x="164" y="50"/>
                  </a:lnTo>
                  <a:lnTo>
                    <a:pt x="159" y="50"/>
                  </a:lnTo>
                  <a:lnTo>
                    <a:pt x="153" y="52"/>
                  </a:lnTo>
                  <a:lnTo>
                    <a:pt x="164" y="54"/>
                  </a:lnTo>
                  <a:lnTo>
                    <a:pt x="176" y="54"/>
                  </a:lnTo>
                  <a:lnTo>
                    <a:pt x="187" y="56"/>
                  </a:lnTo>
                  <a:lnTo>
                    <a:pt x="198" y="60"/>
                  </a:lnTo>
                  <a:lnTo>
                    <a:pt x="213" y="62"/>
                  </a:lnTo>
                  <a:lnTo>
                    <a:pt x="224" y="66"/>
                  </a:lnTo>
                  <a:lnTo>
                    <a:pt x="235" y="72"/>
                  </a:lnTo>
                  <a:lnTo>
                    <a:pt x="247" y="81"/>
                  </a:lnTo>
                  <a:lnTo>
                    <a:pt x="258" y="85"/>
                  </a:lnTo>
                  <a:lnTo>
                    <a:pt x="269" y="91"/>
                  </a:lnTo>
                  <a:lnTo>
                    <a:pt x="278" y="95"/>
                  </a:lnTo>
                  <a:lnTo>
                    <a:pt x="284" y="101"/>
                  </a:lnTo>
                  <a:lnTo>
                    <a:pt x="272" y="97"/>
                  </a:lnTo>
                  <a:lnTo>
                    <a:pt x="264" y="95"/>
                  </a:lnTo>
                  <a:lnTo>
                    <a:pt x="252" y="93"/>
                  </a:lnTo>
                  <a:lnTo>
                    <a:pt x="241" y="93"/>
                  </a:lnTo>
                  <a:lnTo>
                    <a:pt x="224" y="95"/>
                  </a:lnTo>
                  <a:lnTo>
                    <a:pt x="201" y="95"/>
                  </a:lnTo>
                  <a:lnTo>
                    <a:pt x="176" y="93"/>
                  </a:lnTo>
                  <a:lnTo>
                    <a:pt x="159" y="87"/>
                  </a:lnTo>
                  <a:lnTo>
                    <a:pt x="179" y="99"/>
                  </a:lnTo>
                  <a:lnTo>
                    <a:pt x="193" y="114"/>
                  </a:lnTo>
                  <a:lnTo>
                    <a:pt x="204" y="126"/>
                  </a:lnTo>
                  <a:lnTo>
                    <a:pt x="213" y="140"/>
                  </a:lnTo>
                  <a:lnTo>
                    <a:pt x="221" y="153"/>
                  </a:lnTo>
                  <a:lnTo>
                    <a:pt x="227" y="165"/>
                  </a:lnTo>
                  <a:lnTo>
                    <a:pt x="235" y="175"/>
                  </a:lnTo>
                  <a:lnTo>
                    <a:pt x="247" y="184"/>
                  </a:lnTo>
                  <a:lnTo>
                    <a:pt x="235" y="178"/>
                  </a:lnTo>
                  <a:lnTo>
                    <a:pt x="218" y="171"/>
                  </a:lnTo>
                  <a:lnTo>
                    <a:pt x="201" y="165"/>
                  </a:lnTo>
                  <a:lnTo>
                    <a:pt x="181" y="157"/>
                  </a:lnTo>
                  <a:lnTo>
                    <a:pt x="164" y="149"/>
                  </a:lnTo>
                  <a:lnTo>
                    <a:pt x="145" y="138"/>
                  </a:lnTo>
                  <a:lnTo>
                    <a:pt x="130" y="124"/>
                  </a:lnTo>
                  <a:lnTo>
                    <a:pt x="119" y="107"/>
                  </a:lnTo>
                  <a:lnTo>
                    <a:pt x="116" y="111"/>
                  </a:lnTo>
                  <a:lnTo>
                    <a:pt x="116" y="114"/>
                  </a:lnTo>
                  <a:lnTo>
                    <a:pt x="119" y="120"/>
                  </a:lnTo>
                  <a:lnTo>
                    <a:pt x="122" y="126"/>
                  </a:lnTo>
                  <a:lnTo>
                    <a:pt x="127" y="149"/>
                  </a:lnTo>
                  <a:lnTo>
                    <a:pt x="122" y="171"/>
                  </a:lnTo>
                  <a:lnTo>
                    <a:pt x="113" y="196"/>
                  </a:lnTo>
                  <a:lnTo>
                    <a:pt x="110" y="221"/>
                  </a:lnTo>
                  <a:lnTo>
                    <a:pt x="99" y="182"/>
                  </a:lnTo>
                  <a:lnTo>
                    <a:pt x="79" y="151"/>
                  </a:lnTo>
                  <a:lnTo>
                    <a:pt x="68" y="124"/>
                  </a:lnTo>
                  <a:lnTo>
                    <a:pt x="71" y="103"/>
                  </a:lnTo>
                  <a:lnTo>
                    <a:pt x="71" y="99"/>
                  </a:lnTo>
                  <a:lnTo>
                    <a:pt x="68" y="99"/>
                  </a:lnTo>
                  <a:lnTo>
                    <a:pt x="65" y="101"/>
                  </a:lnTo>
                  <a:lnTo>
                    <a:pt x="62" y="105"/>
                  </a:lnTo>
                  <a:lnTo>
                    <a:pt x="57" y="116"/>
                  </a:lnTo>
                  <a:lnTo>
                    <a:pt x="45" y="124"/>
                  </a:lnTo>
                  <a:lnTo>
                    <a:pt x="25" y="130"/>
                  </a:lnTo>
                  <a:lnTo>
                    <a:pt x="0" y="142"/>
                  </a:lnTo>
                  <a:lnTo>
                    <a:pt x="8" y="132"/>
                  </a:lnTo>
                  <a:lnTo>
                    <a:pt x="14" y="122"/>
                  </a:lnTo>
                  <a:lnTo>
                    <a:pt x="17" y="111"/>
                  </a:lnTo>
                  <a:lnTo>
                    <a:pt x="22" y="99"/>
                  </a:lnTo>
                  <a:lnTo>
                    <a:pt x="31" y="85"/>
                  </a:lnTo>
                  <a:lnTo>
                    <a:pt x="45" y="72"/>
                  </a:lnTo>
                  <a:lnTo>
                    <a:pt x="59" y="64"/>
                  </a:lnTo>
                  <a:lnTo>
                    <a:pt x="74" y="58"/>
                  </a:lnTo>
                  <a:lnTo>
                    <a:pt x="68" y="52"/>
                  </a:lnTo>
                  <a:lnTo>
                    <a:pt x="59" y="41"/>
                  </a:lnTo>
                  <a:lnTo>
                    <a:pt x="51" y="31"/>
                  </a:lnTo>
                  <a:lnTo>
                    <a:pt x="45" y="23"/>
                  </a:lnTo>
                  <a:lnTo>
                    <a:pt x="39" y="14"/>
                  </a:lnTo>
                  <a:lnTo>
                    <a:pt x="34" y="8"/>
                  </a:lnTo>
                  <a:lnTo>
                    <a:pt x="28" y="4"/>
                  </a:lnTo>
                  <a:lnTo>
                    <a:pt x="25" y="2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6" name="Freeform 49"/>
            <p:cNvSpPr>
              <a:spLocks/>
            </p:cNvSpPr>
            <p:nvPr/>
          </p:nvSpPr>
          <p:spPr bwMode="auto">
            <a:xfrm>
              <a:off x="2825" y="1849"/>
              <a:ext cx="303" cy="336"/>
            </a:xfrm>
            <a:custGeom>
              <a:avLst/>
              <a:gdLst>
                <a:gd name="T0" fmla="*/ 51 w 303"/>
                <a:gd name="T1" fmla="*/ 45 h 336"/>
                <a:gd name="T2" fmla="*/ 59 w 303"/>
                <a:gd name="T3" fmla="*/ 57 h 336"/>
                <a:gd name="T4" fmla="*/ 65 w 303"/>
                <a:gd name="T5" fmla="*/ 72 h 336"/>
                <a:gd name="T6" fmla="*/ 82 w 303"/>
                <a:gd name="T7" fmla="*/ 95 h 336"/>
                <a:gd name="T8" fmla="*/ 105 w 303"/>
                <a:gd name="T9" fmla="*/ 88 h 336"/>
                <a:gd name="T10" fmla="*/ 139 w 303"/>
                <a:gd name="T11" fmla="*/ 55 h 336"/>
                <a:gd name="T12" fmla="*/ 167 w 303"/>
                <a:gd name="T13" fmla="*/ 39 h 336"/>
                <a:gd name="T14" fmla="*/ 196 w 303"/>
                <a:gd name="T15" fmla="*/ 28 h 336"/>
                <a:gd name="T16" fmla="*/ 227 w 303"/>
                <a:gd name="T17" fmla="*/ 16 h 336"/>
                <a:gd name="T18" fmla="*/ 250 w 303"/>
                <a:gd name="T19" fmla="*/ 4 h 336"/>
                <a:gd name="T20" fmla="*/ 238 w 303"/>
                <a:gd name="T21" fmla="*/ 18 h 336"/>
                <a:gd name="T22" fmla="*/ 204 w 303"/>
                <a:gd name="T23" fmla="*/ 53 h 336"/>
                <a:gd name="T24" fmla="*/ 187 w 303"/>
                <a:gd name="T25" fmla="*/ 62 h 336"/>
                <a:gd name="T26" fmla="*/ 176 w 303"/>
                <a:gd name="T27" fmla="*/ 68 h 336"/>
                <a:gd name="T28" fmla="*/ 184 w 303"/>
                <a:gd name="T29" fmla="*/ 70 h 336"/>
                <a:gd name="T30" fmla="*/ 207 w 303"/>
                <a:gd name="T31" fmla="*/ 68 h 336"/>
                <a:gd name="T32" fmla="*/ 233 w 303"/>
                <a:gd name="T33" fmla="*/ 70 h 336"/>
                <a:gd name="T34" fmla="*/ 255 w 303"/>
                <a:gd name="T35" fmla="*/ 76 h 336"/>
                <a:gd name="T36" fmla="*/ 278 w 303"/>
                <a:gd name="T37" fmla="*/ 86 h 336"/>
                <a:gd name="T38" fmla="*/ 298 w 303"/>
                <a:gd name="T39" fmla="*/ 97 h 336"/>
                <a:gd name="T40" fmla="*/ 295 w 303"/>
                <a:gd name="T41" fmla="*/ 101 h 336"/>
                <a:gd name="T42" fmla="*/ 272 w 303"/>
                <a:gd name="T43" fmla="*/ 101 h 336"/>
                <a:gd name="T44" fmla="*/ 255 w 303"/>
                <a:gd name="T45" fmla="*/ 105 h 336"/>
                <a:gd name="T46" fmla="*/ 233 w 303"/>
                <a:gd name="T47" fmla="*/ 115 h 336"/>
                <a:gd name="T48" fmla="*/ 207 w 303"/>
                <a:gd name="T49" fmla="*/ 123 h 336"/>
                <a:gd name="T50" fmla="*/ 184 w 303"/>
                <a:gd name="T51" fmla="*/ 125 h 336"/>
                <a:gd name="T52" fmla="*/ 207 w 303"/>
                <a:gd name="T53" fmla="*/ 150 h 336"/>
                <a:gd name="T54" fmla="*/ 238 w 303"/>
                <a:gd name="T55" fmla="*/ 214 h 336"/>
                <a:gd name="T56" fmla="*/ 244 w 303"/>
                <a:gd name="T57" fmla="*/ 231 h 336"/>
                <a:gd name="T58" fmla="*/ 213 w 303"/>
                <a:gd name="T59" fmla="*/ 223 h 336"/>
                <a:gd name="T60" fmla="*/ 173 w 303"/>
                <a:gd name="T61" fmla="*/ 212 h 336"/>
                <a:gd name="T62" fmla="*/ 142 w 303"/>
                <a:gd name="T63" fmla="*/ 187 h 336"/>
                <a:gd name="T64" fmla="*/ 128 w 303"/>
                <a:gd name="T65" fmla="*/ 173 h 336"/>
                <a:gd name="T66" fmla="*/ 128 w 303"/>
                <a:gd name="T67" fmla="*/ 185 h 336"/>
                <a:gd name="T68" fmla="*/ 136 w 303"/>
                <a:gd name="T69" fmla="*/ 225 h 336"/>
                <a:gd name="T70" fmla="*/ 116 w 303"/>
                <a:gd name="T71" fmla="*/ 301 h 336"/>
                <a:gd name="T72" fmla="*/ 102 w 303"/>
                <a:gd name="T73" fmla="*/ 284 h 336"/>
                <a:gd name="T74" fmla="*/ 74 w 303"/>
                <a:gd name="T75" fmla="*/ 210 h 336"/>
                <a:gd name="T76" fmla="*/ 79 w 303"/>
                <a:gd name="T77" fmla="*/ 173 h 336"/>
                <a:gd name="T78" fmla="*/ 74 w 303"/>
                <a:gd name="T79" fmla="*/ 177 h 336"/>
                <a:gd name="T80" fmla="*/ 62 w 303"/>
                <a:gd name="T81" fmla="*/ 202 h 336"/>
                <a:gd name="T82" fmla="*/ 28 w 303"/>
                <a:gd name="T83" fmla="*/ 233 h 336"/>
                <a:gd name="T84" fmla="*/ 11 w 303"/>
                <a:gd name="T85" fmla="*/ 243 h 336"/>
                <a:gd name="T86" fmla="*/ 23 w 303"/>
                <a:gd name="T87" fmla="*/ 210 h 336"/>
                <a:gd name="T88" fmla="*/ 40 w 303"/>
                <a:gd name="T89" fmla="*/ 165 h 336"/>
                <a:gd name="T90" fmla="*/ 74 w 303"/>
                <a:gd name="T91" fmla="*/ 123 h 336"/>
                <a:gd name="T92" fmla="*/ 82 w 303"/>
                <a:gd name="T93" fmla="*/ 103 h 336"/>
                <a:gd name="T94" fmla="*/ 65 w 303"/>
                <a:gd name="T95" fmla="*/ 78 h 336"/>
                <a:gd name="T96" fmla="*/ 57 w 303"/>
                <a:gd name="T97" fmla="*/ 59 h 336"/>
                <a:gd name="T98" fmla="*/ 45 w 303"/>
                <a:gd name="T99" fmla="*/ 47 h 336"/>
                <a:gd name="T100" fmla="*/ 45 w 303"/>
                <a:gd name="T101" fmla="*/ 41 h 3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303"/>
                <a:gd name="T154" fmla="*/ 0 h 336"/>
                <a:gd name="T155" fmla="*/ 303 w 303"/>
                <a:gd name="T156" fmla="*/ 336 h 3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303" h="336">
                  <a:moveTo>
                    <a:pt x="45" y="41"/>
                  </a:moveTo>
                  <a:lnTo>
                    <a:pt x="51" y="45"/>
                  </a:lnTo>
                  <a:lnTo>
                    <a:pt x="54" y="51"/>
                  </a:lnTo>
                  <a:lnTo>
                    <a:pt x="59" y="57"/>
                  </a:lnTo>
                  <a:lnTo>
                    <a:pt x="62" y="64"/>
                  </a:lnTo>
                  <a:lnTo>
                    <a:pt x="65" y="72"/>
                  </a:lnTo>
                  <a:lnTo>
                    <a:pt x="74" y="84"/>
                  </a:lnTo>
                  <a:lnTo>
                    <a:pt x="82" y="95"/>
                  </a:lnTo>
                  <a:lnTo>
                    <a:pt x="93" y="99"/>
                  </a:lnTo>
                  <a:lnTo>
                    <a:pt x="105" y="88"/>
                  </a:lnTo>
                  <a:lnTo>
                    <a:pt x="119" y="72"/>
                  </a:lnTo>
                  <a:lnTo>
                    <a:pt x="139" y="55"/>
                  </a:lnTo>
                  <a:lnTo>
                    <a:pt x="159" y="43"/>
                  </a:lnTo>
                  <a:lnTo>
                    <a:pt x="167" y="39"/>
                  </a:lnTo>
                  <a:lnTo>
                    <a:pt x="179" y="35"/>
                  </a:lnTo>
                  <a:lnTo>
                    <a:pt x="196" y="28"/>
                  </a:lnTo>
                  <a:lnTo>
                    <a:pt x="210" y="22"/>
                  </a:lnTo>
                  <a:lnTo>
                    <a:pt x="227" y="16"/>
                  </a:lnTo>
                  <a:lnTo>
                    <a:pt x="238" y="10"/>
                  </a:lnTo>
                  <a:lnTo>
                    <a:pt x="250" y="4"/>
                  </a:lnTo>
                  <a:lnTo>
                    <a:pt x="255" y="0"/>
                  </a:lnTo>
                  <a:lnTo>
                    <a:pt x="238" y="18"/>
                  </a:lnTo>
                  <a:lnTo>
                    <a:pt x="218" y="37"/>
                  </a:lnTo>
                  <a:lnTo>
                    <a:pt x="204" y="53"/>
                  </a:lnTo>
                  <a:lnTo>
                    <a:pt x="193" y="59"/>
                  </a:lnTo>
                  <a:lnTo>
                    <a:pt x="187" y="62"/>
                  </a:lnTo>
                  <a:lnTo>
                    <a:pt x="181" y="66"/>
                  </a:lnTo>
                  <a:lnTo>
                    <a:pt x="176" y="68"/>
                  </a:lnTo>
                  <a:lnTo>
                    <a:pt x="173" y="72"/>
                  </a:lnTo>
                  <a:lnTo>
                    <a:pt x="184" y="70"/>
                  </a:lnTo>
                  <a:lnTo>
                    <a:pt x="196" y="70"/>
                  </a:lnTo>
                  <a:lnTo>
                    <a:pt x="207" y="68"/>
                  </a:lnTo>
                  <a:lnTo>
                    <a:pt x="221" y="68"/>
                  </a:lnTo>
                  <a:lnTo>
                    <a:pt x="233" y="70"/>
                  </a:lnTo>
                  <a:lnTo>
                    <a:pt x="244" y="72"/>
                  </a:lnTo>
                  <a:lnTo>
                    <a:pt x="255" y="76"/>
                  </a:lnTo>
                  <a:lnTo>
                    <a:pt x="267" y="84"/>
                  </a:lnTo>
                  <a:lnTo>
                    <a:pt x="278" y="86"/>
                  </a:lnTo>
                  <a:lnTo>
                    <a:pt x="289" y="90"/>
                  </a:lnTo>
                  <a:lnTo>
                    <a:pt x="298" y="97"/>
                  </a:lnTo>
                  <a:lnTo>
                    <a:pt x="303" y="103"/>
                  </a:lnTo>
                  <a:lnTo>
                    <a:pt x="295" y="101"/>
                  </a:lnTo>
                  <a:lnTo>
                    <a:pt x="284" y="99"/>
                  </a:lnTo>
                  <a:lnTo>
                    <a:pt x="272" y="101"/>
                  </a:lnTo>
                  <a:lnTo>
                    <a:pt x="261" y="103"/>
                  </a:lnTo>
                  <a:lnTo>
                    <a:pt x="255" y="105"/>
                  </a:lnTo>
                  <a:lnTo>
                    <a:pt x="244" y="111"/>
                  </a:lnTo>
                  <a:lnTo>
                    <a:pt x="233" y="115"/>
                  </a:lnTo>
                  <a:lnTo>
                    <a:pt x="218" y="119"/>
                  </a:lnTo>
                  <a:lnTo>
                    <a:pt x="207" y="123"/>
                  </a:lnTo>
                  <a:lnTo>
                    <a:pt x="196" y="125"/>
                  </a:lnTo>
                  <a:lnTo>
                    <a:pt x="184" y="125"/>
                  </a:lnTo>
                  <a:lnTo>
                    <a:pt x="176" y="123"/>
                  </a:lnTo>
                  <a:lnTo>
                    <a:pt x="207" y="150"/>
                  </a:lnTo>
                  <a:lnTo>
                    <a:pt x="227" y="181"/>
                  </a:lnTo>
                  <a:lnTo>
                    <a:pt x="238" y="214"/>
                  </a:lnTo>
                  <a:lnTo>
                    <a:pt x="255" y="235"/>
                  </a:lnTo>
                  <a:lnTo>
                    <a:pt x="244" y="231"/>
                  </a:lnTo>
                  <a:lnTo>
                    <a:pt x="230" y="227"/>
                  </a:lnTo>
                  <a:lnTo>
                    <a:pt x="213" y="223"/>
                  </a:lnTo>
                  <a:lnTo>
                    <a:pt x="193" y="218"/>
                  </a:lnTo>
                  <a:lnTo>
                    <a:pt x="173" y="212"/>
                  </a:lnTo>
                  <a:lnTo>
                    <a:pt x="156" y="204"/>
                  </a:lnTo>
                  <a:lnTo>
                    <a:pt x="142" y="187"/>
                  </a:lnTo>
                  <a:lnTo>
                    <a:pt x="130" y="167"/>
                  </a:lnTo>
                  <a:lnTo>
                    <a:pt x="128" y="173"/>
                  </a:lnTo>
                  <a:lnTo>
                    <a:pt x="128" y="179"/>
                  </a:lnTo>
                  <a:lnTo>
                    <a:pt x="128" y="185"/>
                  </a:lnTo>
                  <a:lnTo>
                    <a:pt x="133" y="194"/>
                  </a:lnTo>
                  <a:lnTo>
                    <a:pt x="136" y="225"/>
                  </a:lnTo>
                  <a:lnTo>
                    <a:pt x="128" y="262"/>
                  </a:lnTo>
                  <a:lnTo>
                    <a:pt x="116" y="301"/>
                  </a:lnTo>
                  <a:lnTo>
                    <a:pt x="110" y="336"/>
                  </a:lnTo>
                  <a:lnTo>
                    <a:pt x="102" y="284"/>
                  </a:lnTo>
                  <a:lnTo>
                    <a:pt x="85" y="243"/>
                  </a:lnTo>
                  <a:lnTo>
                    <a:pt x="74" y="210"/>
                  </a:lnTo>
                  <a:lnTo>
                    <a:pt x="79" y="177"/>
                  </a:lnTo>
                  <a:lnTo>
                    <a:pt x="79" y="173"/>
                  </a:lnTo>
                  <a:lnTo>
                    <a:pt x="76" y="173"/>
                  </a:lnTo>
                  <a:lnTo>
                    <a:pt x="74" y="177"/>
                  </a:lnTo>
                  <a:lnTo>
                    <a:pt x="71" y="183"/>
                  </a:lnTo>
                  <a:lnTo>
                    <a:pt x="62" y="202"/>
                  </a:lnTo>
                  <a:lnTo>
                    <a:pt x="48" y="216"/>
                  </a:lnTo>
                  <a:lnTo>
                    <a:pt x="28" y="233"/>
                  </a:lnTo>
                  <a:lnTo>
                    <a:pt x="0" y="260"/>
                  </a:lnTo>
                  <a:lnTo>
                    <a:pt x="11" y="243"/>
                  </a:lnTo>
                  <a:lnTo>
                    <a:pt x="20" y="227"/>
                  </a:lnTo>
                  <a:lnTo>
                    <a:pt x="23" y="210"/>
                  </a:lnTo>
                  <a:lnTo>
                    <a:pt x="28" y="189"/>
                  </a:lnTo>
                  <a:lnTo>
                    <a:pt x="40" y="165"/>
                  </a:lnTo>
                  <a:lnTo>
                    <a:pt x="54" y="142"/>
                  </a:lnTo>
                  <a:lnTo>
                    <a:pt x="74" y="123"/>
                  </a:lnTo>
                  <a:lnTo>
                    <a:pt x="88" y="111"/>
                  </a:lnTo>
                  <a:lnTo>
                    <a:pt x="82" y="103"/>
                  </a:lnTo>
                  <a:lnTo>
                    <a:pt x="74" y="90"/>
                  </a:lnTo>
                  <a:lnTo>
                    <a:pt x="65" y="78"/>
                  </a:lnTo>
                  <a:lnTo>
                    <a:pt x="59" y="68"/>
                  </a:lnTo>
                  <a:lnTo>
                    <a:pt x="57" y="59"/>
                  </a:lnTo>
                  <a:lnTo>
                    <a:pt x="51" y="53"/>
                  </a:lnTo>
                  <a:lnTo>
                    <a:pt x="45" y="47"/>
                  </a:lnTo>
                  <a:lnTo>
                    <a:pt x="42" y="45"/>
                  </a:lnTo>
                  <a:lnTo>
                    <a:pt x="45" y="41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7" name="Freeform 50"/>
            <p:cNvSpPr>
              <a:spLocks/>
            </p:cNvSpPr>
            <p:nvPr/>
          </p:nvSpPr>
          <p:spPr bwMode="auto">
            <a:xfrm>
              <a:off x="2612" y="1549"/>
              <a:ext cx="173" cy="128"/>
            </a:xfrm>
            <a:custGeom>
              <a:avLst/>
              <a:gdLst>
                <a:gd name="T0" fmla="*/ 159 w 173"/>
                <a:gd name="T1" fmla="*/ 116 h 128"/>
                <a:gd name="T2" fmla="*/ 111 w 173"/>
                <a:gd name="T3" fmla="*/ 93 h 128"/>
                <a:gd name="T4" fmla="*/ 71 w 173"/>
                <a:gd name="T5" fmla="*/ 97 h 128"/>
                <a:gd name="T6" fmla="*/ 37 w 173"/>
                <a:gd name="T7" fmla="*/ 112 h 128"/>
                <a:gd name="T8" fmla="*/ 23 w 173"/>
                <a:gd name="T9" fmla="*/ 118 h 128"/>
                <a:gd name="T10" fmla="*/ 14 w 173"/>
                <a:gd name="T11" fmla="*/ 114 h 128"/>
                <a:gd name="T12" fmla="*/ 11 w 173"/>
                <a:gd name="T13" fmla="*/ 110 h 128"/>
                <a:gd name="T14" fmla="*/ 6 w 173"/>
                <a:gd name="T15" fmla="*/ 108 h 128"/>
                <a:gd name="T16" fmla="*/ 6 w 173"/>
                <a:gd name="T17" fmla="*/ 103 h 128"/>
                <a:gd name="T18" fmla="*/ 6 w 173"/>
                <a:gd name="T19" fmla="*/ 99 h 128"/>
                <a:gd name="T20" fmla="*/ 6 w 173"/>
                <a:gd name="T21" fmla="*/ 95 h 128"/>
                <a:gd name="T22" fmla="*/ 0 w 173"/>
                <a:gd name="T23" fmla="*/ 91 h 128"/>
                <a:gd name="T24" fmla="*/ 0 w 173"/>
                <a:gd name="T25" fmla="*/ 85 h 128"/>
                <a:gd name="T26" fmla="*/ 3 w 173"/>
                <a:gd name="T27" fmla="*/ 79 h 128"/>
                <a:gd name="T28" fmla="*/ 0 w 173"/>
                <a:gd name="T29" fmla="*/ 70 h 128"/>
                <a:gd name="T30" fmla="*/ 0 w 173"/>
                <a:gd name="T31" fmla="*/ 56 h 128"/>
                <a:gd name="T32" fmla="*/ 3 w 173"/>
                <a:gd name="T33" fmla="*/ 50 h 128"/>
                <a:gd name="T34" fmla="*/ 6 w 173"/>
                <a:gd name="T35" fmla="*/ 50 h 128"/>
                <a:gd name="T36" fmla="*/ 6 w 173"/>
                <a:gd name="T37" fmla="*/ 48 h 128"/>
                <a:gd name="T38" fmla="*/ 3 w 173"/>
                <a:gd name="T39" fmla="*/ 39 h 128"/>
                <a:gd name="T40" fmla="*/ 6 w 173"/>
                <a:gd name="T41" fmla="*/ 35 h 128"/>
                <a:gd name="T42" fmla="*/ 11 w 173"/>
                <a:gd name="T43" fmla="*/ 35 h 128"/>
                <a:gd name="T44" fmla="*/ 11 w 173"/>
                <a:gd name="T45" fmla="*/ 31 h 128"/>
                <a:gd name="T46" fmla="*/ 11 w 173"/>
                <a:gd name="T47" fmla="*/ 25 h 128"/>
                <a:gd name="T48" fmla="*/ 14 w 173"/>
                <a:gd name="T49" fmla="*/ 23 h 128"/>
                <a:gd name="T50" fmla="*/ 23 w 173"/>
                <a:gd name="T51" fmla="*/ 23 h 128"/>
                <a:gd name="T52" fmla="*/ 25 w 173"/>
                <a:gd name="T53" fmla="*/ 21 h 128"/>
                <a:gd name="T54" fmla="*/ 28 w 173"/>
                <a:gd name="T55" fmla="*/ 17 h 128"/>
                <a:gd name="T56" fmla="*/ 28 w 173"/>
                <a:gd name="T57" fmla="*/ 15 h 128"/>
                <a:gd name="T58" fmla="*/ 31 w 173"/>
                <a:gd name="T59" fmla="*/ 13 h 128"/>
                <a:gd name="T60" fmla="*/ 34 w 173"/>
                <a:gd name="T61" fmla="*/ 13 h 128"/>
                <a:gd name="T62" fmla="*/ 37 w 173"/>
                <a:gd name="T63" fmla="*/ 6 h 128"/>
                <a:gd name="T64" fmla="*/ 40 w 173"/>
                <a:gd name="T65" fmla="*/ 4 h 128"/>
                <a:gd name="T66" fmla="*/ 45 w 173"/>
                <a:gd name="T67" fmla="*/ 9 h 128"/>
                <a:gd name="T68" fmla="*/ 51 w 173"/>
                <a:gd name="T69" fmla="*/ 6 h 128"/>
                <a:gd name="T70" fmla="*/ 57 w 173"/>
                <a:gd name="T71" fmla="*/ 2 h 128"/>
                <a:gd name="T72" fmla="*/ 62 w 173"/>
                <a:gd name="T73" fmla="*/ 0 h 128"/>
                <a:gd name="T74" fmla="*/ 71 w 173"/>
                <a:gd name="T75" fmla="*/ 4 h 128"/>
                <a:gd name="T76" fmla="*/ 82 w 173"/>
                <a:gd name="T77" fmla="*/ 21 h 128"/>
                <a:gd name="T78" fmla="*/ 88 w 173"/>
                <a:gd name="T79" fmla="*/ 68 h 128"/>
                <a:gd name="T80" fmla="*/ 122 w 173"/>
                <a:gd name="T81" fmla="*/ 91 h 128"/>
                <a:gd name="T82" fmla="*/ 156 w 173"/>
                <a:gd name="T83" fmla="*/ 110 h 128"/>
                <a:gd name="T84" fmla="*/ 173 w 173"/>
                <a:gd name="T85" fmla="*/ 128 h 12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73"/>
                <a:gd name="T130" fmla="*/ 0 h 128"/>
                <a:gd name="T131" fmla="*/ 173 w 173"/>
                <a:gd name="T132" fmla="*/ 128 h 12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73" h="128">
                  <a:moveTo>
                    <a:pt x="173" y="128"/>
                  </a:moveTo>
                  <a:lnTo>
                    <a:pt x="159" y="116"/>
                  </a:lnTo>
                  <a:lnTo>
                    <a:pt x="136" y="103"/>
                  </a:lnTo>
                  <a:lnTo>
                    <a:pt x="111" y="93"/>
                  </a:lnTo>
                  <a:lnTo>
                    <a:pt x="91" y="91"/>
                  </a:lnTo>
                  <a:lnTo>
                    <a:pt x="71" y="97"/>
                  </a:lnTo>
                  <a:lnTo>
                    <a:pt x="51" y="103"/>
                  </a:lnTo>
                  <a:lnTo>
                    <a:pt x="37" y="112"/>
                  </a:lnTo>
                  <a:lnTo>
                    <a:pt x="28" y="116"/>
                  </a:lnTo>
                  <a:lnTo>
                    <a:pt x="23" y="118"/>
                  </a:lnTo>
                  <a:lnTo>
                    <a:pt x="17" y="116"/>
                  </a:lnTo>
                  <a:lnTo>
                    <a:pt x="14" y="114"/>
                  </a:lnTo>
                  <a:lnTo>
                    <a:pt x="14" y="112"/>
                  </a:lnTo>
                  <a:lnTo>
                    <a:pt x="11" y="110"/>
                  </a:lnTo>
                  <a:lnTo>
                    <a:pt x="8" y="108"/>
                  </a:lnTo>
                  <a:lnTo>
                    <a:pt x="6" y="108"/>
                  </a:lnTo>
                  <a:lnTo>
                    <a:pt x="6" y="106"/>
                  </a:lnTo>
                  <a:lnTo>
                    <a:pt x="6" y="103"/>
                  </a:lnTo>
                  <a:lnTo>
                    <a:pt x="6" y="101"/>
                  </a:lnTo>
                  <a:lnTo>
                    <a:pt x="6" y="99"/>
                  </a:lnTo>
                  <a:lnTo>
                    <a:pt x="6" y="97"/>
                  </a:lnTo>
                  <a:lnTo>
                    <a:pt x="6" y="95"/>
                  </a:lnTo>
                  <a:lnTo>
                    <a:pt x="3" y="93"/>
                  </a:lnTo>
                  <a:lnTo>
                    <a:pt x="0" y="91"/>
                  </a:lnTo>
                  <a:lnTo>
                    <a:pt x="0" y="89"/>
                  </a:lnTo>
                  <a:lnTo>
                    <a:pt x="0" y="85"/>
                  </a:lnTo>
                  <a:lnTo>
                    <a:pt x="3" y="81"/>
                  </a:lnTo>
                  <a:lnTo>
                    <a:pt x="3" y="79"/>
                  </a:lnTo>
                  <a:lnTo>
                    <a:pt x="3" y="75"/>
                  </a:lnTo>
                  <a:lnTo>
                    <a:pt x="0" y="70"/>
                  </a:lnTo>
                  <a:lnTo>
                    <a:pt x="0" y="62"/>
                  </a:lnTo>
                  <a:lnTo>
                    <a:pt x="0" y="56"/>
                  </a:lnTo>
                  <a:lnTo>
                    <a:pt x="0" y="50"/>
                  </a:lnTo>
                  <a:lnTo>
                    <a:pt x="3" y="50"/>
                  </a:lnTo>
                  <a:lnTo>
                    <a:pt x="6" y="50"/>
                  </a:lnTo>
                  <a:lnTo>
                    <a:pt x="8" y="50"/>
                  </a:lnTo>
                  <a:lnTo>
                    <a:pt x="6" y="48"/>
                  </a:lnTo>
                  <a:lnTo>
                    <a:pt x="3" y="44"/>
                  </a:lnTo>
                  <a:lnTo>
                    <a:pt x="3" y="39"/>
                  </a:lnTo>
                  <a:lnTo>
                    <a:pt x="3" y="37"/>
                  </a:lnTo>
                  <a:lnTo>
                    <a:pt x="6" y="35"/>
                  </a:lnTo>
                  <a:lnTo>
                    <a:pt x="8" y="35"/>
                  </a:lnTo>
                  <a:lnTo>
                    <a:pt x="11" y="35"/>
                  </a:lnTo>
                  <a:lnTo>
                    <a:pt x="11" y="33"/>
                  </a:lnTo>
                  <a:lnTo>
                    <a:pt x="11" y="31"/>
                  </a:lnTo>
                  <a:lnTo>
                    <a:pt x="11" y="27"/>
                  </a:lnTo>
                  <a:lnTo>
                    <a:pt x="11" y="25"/>
                  </a:lnTo>
                  <a:lnTo>
                    <a:pt x="14" y="23"/>
                  </a:lnTo>
                  <a:lnTo>
                    <a:pt x="20" y="23"/>
                  </a:lnTo>
                  <a:lnTo>
                    <a:pt x="23" y="23"/>
                  </a:lnTo>
                  <a:lnTo>
                    <a:pt x="25" y="23"/>
                  </a:lnTo>
                  <a:lnTo>
                    <a:pt x="25" y="21"/>
                  </a:lnTo>
                  <a:lnTo>
                    <a:pt x="28" y="19"/>
                  </a:lnTo>
                  <a:lnTo>
                    <a:pt x="28" y="17"/>
                  </a:lnTo>
                  <a:lnTo>
                    <a:pt x="28" y="15"/>
                  </a:lnTo>
                  <a:lnTo>
                    <a:pt x="31" y="13"/>
                  </a:lnTo>
                  <a:lnTo>
                    <a:pt x="34" y="13"/>
                  </a:lnTo>
                  <a:lnTo>
                    <a:pt x="37" y="9"/>
                  </a:lnTo>
                  <a:lnTo>
                    <a:pt x="37" y="6"/>
                  </a:lnTo>
                  <a:lnTo>
                    <a:pt x="37" y="4"/>
                  </a:lnTo>
                  <a:lnTo>
                    <a:pt x="40" y="4"/>
                  </a:lnTo>
                  <a:lnTo>
                    <a:pt x="43" y="6"/>
                  </a:lnTo>
                  <a:lnTo>
                    <a:pt x="45" y="9"/>
                  </a:lnTo>
                  <a:lnTo>
                    <a:pt x="48" y="9"/>
                  </a:lnTo>
                  <a:lnTo>
                    <a:pt x="51" y="6"/>
                  </a:lnTo>
                  <a:lnTo>
                    <a:pt x="54" y="4"/>
                  </a:lnTo>
                  <a:lnTo>
                    <a:pt x="57" y="2"/>
                  </a:lnTo>
                  <a:lnTo>
                    <a:pt x="60" y="0"/>
                  </a:lnTo>
                  <a:lnTo>
                    <a:pt x="62" y="0"/>
                  </a:lnTo>
                  <a:lnTo>
                    <a:pt x="65" y="2"/>
                  </a:lnTo>
                  <a:lnTo>
                    <a:pt x="71" y="4"/>
                  </a:lnTo>
                  <a:lnTo>
                    <a:pt x="74" y="6"/>
                  </a:lnTo>
                  <a:lnTo>
                    <a:pt x="82" y="21"/>
                  </a:lnTo>
                  <a:lnTo>
                    <a:pt x="85" y="44"/>
                  </a:lnTo>
                  <a:lnTo>
                    <a:pt x="88" y="68"/>
                  </a:lnTo>
                  <a:lnTo>
                    <a:pt x="99" y="83"/>
                  </a:lnTo>
                  <a:lnTo>
                    <a:pt x="122" y="91"/>
                  </a:lnTo>
                  <a:lnTo>
                    <a:pt x="142" y="99"/>
                  </a:lnTo>
                  <a:lnTo>
                    <a:pt x="156" y="110"/>
                  </a:lnTo>
                  <a:lnTo>
                    <a:pt x="167" y="118"/>
                  </a:lnTo>
                  <a:lnTo>
                    <a:pt x="173" y="12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8" name="Freeform 51"/>
            <p:cNvSpPr>
              <a:spLocks/>
            </p:cNvSpPr>
            <p:nvPr/>
          </p:nvSpPr>
          <p:spPr bwMode="auto">
            <a:xfrm>
              <a:off x="3546" y="1822"/>
              <a:ext cx="301" cy="119"/>
            </a:xfrm>
            <a:custGeom>
              <a:avLst/>
              <a:gdLst>
                <a:gd name="T0" fmla="*/ 249 w 301"/>
                <a:gd name="T1" fmla="*/ 78 h 119"/>
                <a:gd name="T2" fmla="*/ 224 w 301"/>
                <a:gd name="T3" fmla="*/ 72 h 119"/>
                <a:gd name="T4" fmla="*/ 230 w 301"/>
                <a:gd name="T5" fmla="*/ 66 h 119"/>
                <a:gd name="T6" fmla="*/ 269 w 301"/>
                <a:gd name="T7" fmla="*/ 53 h 119"/>
                <a:gd name="T8" fmla="*/ 281 w 301"/>
                <a:gd name="T9" fmla="*/ 45 h 119"/>
                <a:gd name="T10" fmla="*/ 295 w 301"/>
                <a:gd name="T11" fmla="*/ 37 h 119"/>
                <a:gd name="T12" fmla="*/ 289 w 301"/>
                <a:gd name="T13" fmla="*/ 31 h 119"/>
                <a:gd name="T14" fmla="*/ 278 w 301"/>
                <a:gd name="T15" fmla="*/ 20 h 119"/>
                <a:gd name="T16" fmla="*/ 269 w 301"/>
                <a:gd name="T17" fmla="*/ 16 h 119"/>
                <a:gd name="T18" fmla="*/ 247 w 301"/>
                <a:gd name="T19" fmla="*/ 25 h 119"/>
                <a:gd name="T20" fmla="*/ 230 w 301"/>
                <a:gd name="T21" fmla="*/ 25 h 119"/>
                <a:gd name="T22" fmla="*/ 221 w 301"/>
                <a:gd name="T23" fmla="*/ 14 h 119"/>
                <a:gd name="T24" fmla="*/ 201 w 301"/>
                <a:gd name="T25" fmla="*/ 8 h 119"/>
                <a:gd name="T26" fmla="*/ 179 w 301"/>
                <a:gd name="T27" fmla="*/ 2 h 119"/>
                <a:gd name="T28" fmla="*/ 164 w 301"/>
                <a:gd name="T29" fmla="*/ 8 h 119"/>
                <a:gd name="T30" fmla="*/ 156 w 301"/>
                <a:gd name="T31" fmla="*/ 25 h 119"/>
                <a:gd name="T32" fmla="*/ 139 w 301"/>
                <a:gd name="T33" fmla="*/ 29 h 119"/>
                <a:gd name="T34" fmla="*/ 102 w 301"/>
                <a:gd name="T35" fmla="*/ 25 h 119"/>
                <a:gd name="T36" fmla="*/ 82 w 301"/>
                <a:gd name="T37" fmla="*/ 22 h 119"/>
                <a:gd name="T38" fmla="*/ 65 w 301"/>
                <a:gd name="T39" fmla="*/ 27 h 119"/>
                <a:gd name="T40" fmla="*/ 39 w 301"/>
                <a:gd name="T41" fmla="*/ 29 h 119"/>
                <a:gd name="T42" fmla="*/ 11 w 301"/>
                <a:gd name="T43" fmla="*/ 27 h 119"/>
                <a:gd name="T44" fmla="*/ 17 w 301"/>
                <a:gd name="T45" fmla="*/ 35 h 119"/>
                <a:gd name="T46" fmla="*/ 37 w 301"/>
                <a:gd name="T47" fmla="*/ 51 h 119"/>
                <a:gd name="T48" fmla="*/ 45 w 301"/>
                <a:gd name="T49" fmla="*/ 62 h 119"/>
                <a:gd name="T50" fmla="*/ 85 w 301"/>
                <a:gd name="T51" fmla="*/ 66 h 119"/>
                <a:gd name="T52" fmla="*/ 91 w 301"/>
                <a:gd name="T53" fmla="*/ 70 h 119"/>
                <a:gd name="T54" fmla="*/ 65 w 301"/>
                <a:gd name="T55" fmla="*/ 74 h 119"/>
                <a:gd name="T56" fmla="*/ 54 w 301"/>
                <a:gd name="T57" fmla="*/ 78 h 119"/>
                <a:gd name="T58" fmla="*/ 37 w 301"/>
                <a:gd name="T59" fmla="*/ 89 h 119"/>
                <a:gd name="T60" fmla="*/ 48 w 301"/>
                <a:gd name="T61" fmla="*/ 93 h 119"/>
                <a:gd name="T62" fmla="*/ 71 w 301"/>
                <a:gd name="T63" fmla="*/ 97 h 119"/>
                <a:gd name="T64" fmla="*/ 88 w 301"/>
                <a:gd name="T65" fmla="*/ 97 h 119"/>
                <a:gd name="T66" fmla="*/ 113 w 301"/>
                <a:gd name="T67" fmla="*/ 97 h 119"/>
                <a:gd name="T68" fmla="*/ 122 w 301"/>
                <a:gd name="T69" fmla="*/ 103 h 119"/>
                <a:gd name="T70" fmla="*/ 122 w 301"/>
                <a:gd name="T71" fmla="*/ 115 h 119"/>
                <a:gd name="T72" fmla="*/ 133 w 301"/>
                <a:gd name="T73" fmla="*/ 115 h 119"/>
                <a:gd name="T74" fmla="*/ 161 w 301"/>
                <a:gd name="T75" fmla="*/ 107 h 119"/>
                <a:gd name="T76" fmla="*/ 176 w 301"/>
                <a:gd name="T77" fmla="*/ 105 h 119"/>
                <a:gd name="T78" fmla="*/ 179 w 301"/>
                <a:gd name="T79" fmla="*/ 109 h 119"/>
                <a:gd name="T80" fmla="*/ 190 w 301"/>
                <a:gd name="T81" fmla="*/ 105 h 119"/>
                <a:gd name="T82" fmla="*/ 204 w 301"/>
                <a:gd name="T83" fmla="*/ 84 h 119"/>
                <a:gd name="T84" fmla="*/ 215 w 301"/>
                <a:gd name="T85" fmla="*/ 76 h 119"/>
                <a:gd name="T86" fmla="*/ 244 w 301"/>
                <a:gd name="T87" fmla="*/ 80 h 119"/>
                <a:gd name="T88" fmla="*/ 261 w 301"/>
                <a:gd name="T89" fmla="*/ 80 h 119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301"/>
                <a:gd name="T136" fmla="*/ 0 h 119"/>
                <a:gd name="T137" fmla="*/ 301 w 301"/>
                <a:gd name="T138" fmla="*/ 119 h 119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301" h="119">
                  <a:moveTo>
                    <a:pt x="261" y="80"/>
                  </a:moveTo>
                  <a:lnTo>
                    <a:pt x="249" y="78"/>
                  </a:lnTo>
                  <a:lnTo>
                    <a:pt x="235" y="74"/>
                  </a:lnTo>
                  <a:lnTo>
                    <a:pt x="224" y="72"/>
                  </a:lnTo>
                  <a:lnTo>
                    <a:pt x="218" y="70"/>
                  </a:lnTo>
                  <a:lnTo>
                    <a:pt x="230" y="66"/>
                  </a:lnTo>
                  <a:lnTo>
                    <a:pt x="249" y="60"/>
                  </a:lnTo>
                  <a:lnTo>
                    <a:pt x="269" y="53"/>
                  </a:lnTo>
                  <a:lnTo>
                    <a:pt x="284" y="49"/>
                  </a:lnTo>
                  <a:lnTo>
                    <a:pt x="281" y="45"/>
                  </a:lnTo>
                  <a:lnTo>
                    <a:pt x="286" y="41"/>
                  </a:lnTo>
                  <a:lnTo>
                    <a:pt x="295" y="37"/>
                  </a:lnTo>
                  <a:lnTo>
                    <a:pt x="301" y="33"/>
                  </a:lnTo>
                  <a:lnTo>
                    <a:pt x="289" y="31"/>
                  </a:lnTo>
                  <a:lnTo>
                    <a:pt x="281" y="27"/>
                  </a:lnTo>
                  <a:lnTo>
                    <a:pt x="278" y="20"/>
                  </a:lnTo>
                  <a:lnTo>
                    <a:pt x="278" y="14"/>
                  </a:lnTo>
                  <a:lnTo>
                    <a:pt x="269" y="16"/>
                  </a:lnTo>
                  <a:lnTo>
                    <a:pt x="258" y="20"/>
                  </a:lnTo>
                  <a:lnTo>
                    <a:pt x="247" y="25"/>
                  </a:lnTo>
                  <a:lnTo>
                    <a:pt x="238" y="27"/>
                  </a:lnTo>
                  <a:lnTo>
                    <a:pt x="230" y="25"/>
                  </a:lnTo>
                  <a:lnTo>
                    <a:pt x="227" y="20"/>
                  </a:lnTo>
                  <a:lnTo>
                    <a:pt x="221" y="14"/>
                  </a:lnTo>
                  <a:lnTo>
                    <a:pt x="213" y="10"/>
                  </a:lnTo>
                  <a:lnTo>
                    <a:pt x="201" y="8"/>
                  </a:lnTo>
                  <a:lnTo>
                    <a:pt x="190" y="4"/>
                  </a:lnTo>
                  <a:lnTo>
                    <a:pt x="179" y="2"/>
                  </a:lnTo>
                  <a:lnTo>
                    <a:pt x="170" y="0"/>
                  </a:lnTo>
                  <a:lnTo>
                    <a:pt x="164" y="8"/>
                  </a:lnTo>
                  <a:lnTo>
                    <a:pt x="159" y="16"/>
                  </a:lnTo>
                  <a:lnTo>
                    <a:pt x="156" y="25"/>
                  </a:lnTo>
                  <a:lnTo>
                    <a:pt x="150" y="29"/>
                  </a:lnTo>
                  <a:lnTo>
                    <a:pt x="139" y="29"/>
                  </a:lnTo>
                  <a:lnTo>
                    <a:pt x="122" y="27"/>
                  </a:lnTo>
                  <a:lnTo>
                    <a:pt x="102" y="25"/>
                  </a:lnTo>
                  <a:lnTo>
                    <a:pt x="88" y="20"/>
                  </a:lnTo>
                  <a:lnTo>
                    <a:pt x="82" y="22"/>
                  </a:lnTo>
                  <a:lnTo>
                    <a:pt x="73" y="25"/>
                  </a:lnTo>
                  <a:lnTo>
                    <a:pt x="65" y="27"/>
                  </a:lnTo>
                  <a:lnTo>
                    <a:pt x="54" y="27"/>
                  </a:lnTo>
                  <a:lnTo>
                    <a:pt x="39" y="29"/>
                  </a:lnTo>
                  <a:lnTo>
                    <a:pt x="25" y="29"/>
                  </a:lnTo>
                  <a:lnTo>
                    <a:pt x="11" y="27"/>
                  </a:lnTo>
                  <a:lnTo>
                    <a:pt x="0" y="27"/>
                  </a:lnTo>
                  <a:lnTo>
                    <a:pt x="17" y="35"/>
                  </a:lnTo>
                  <a:lnTo>
                    <a:pt x="31" y="45"/>
                  </a:lnTo>
                  <a:lnTo>
                    <a:pt x="37" y="51"/>
                  </a:lnTo>
                  <a:lnTo>
                    <a:pt x="28" y="58"/>
                  </a:lnTo>
                  <a:lnTo>
                    <a:pt x="45" y="62"/>
                  </a:lnTo>
                  <a:lnTo>
                    <a:pt x="68" y="64"/>
                  </a:lnTo>
                  <a:lnTo>
                    <a:pt x="85" y="66"/>
                  </a:lnTo>
                  <a:lnTo>
                    <a:pt x="96" y="68"/>
                  </a:lnTo>
                  <a:lnTo>
                    <a:pt x="91" y="70"/>
                  </a:lnTo>
                  <a:lnTo>
                    <a:pt x="79" y="74"/>
                  </a:lnTo>
                  <a:lnTo>
                    <a:pt x="65" y="74"/>
                  </a:lnTo>
                  <a:lnTo>
                    <a:pt x="54" y="74"/>
                  </a:lnTo>
                  <a:lnTo>
                    <a:pt x="54" y="78"/>
                  </a:lnTo>
                  <a:lnTo>
                    <a:pt x="48" y="84"/>
                  </a:lnTo>
                  <a:lnTo>
                    <a:pt x="37" y="89"/>
                  </a:lnTo>
                  <a:lnTo>
                    <a:pt x="25" y="91"/>
                  </a:lnTo>
                  <a:lnTo>
                    <a:pt x="48" y="93"/>
                  </a:lnTo>
                  <a:lnTo>
                    <a:pt x="62" y="95"/>
                  </a:lnTo>
                  <a:lnTo>
                    <a:pt x="71" y="97"/>
                  </a:lnTo>
                  <a:lnTo>
                    <a:pt x="71" y="99"/>
                  </a:lnTo>
                  <a:lnTo>
                    <a:pt x="88" y="97"/>
                  </a:lnTo>
                  <a:lnTo>
                    <a:pt x="102" y="97"/>
                  </a:lnTo>
                  <a:lnTo>
                    <a:pt x="113" y="97"/>
                  </a:lnTo>
                  <a:lnTo>
                    <a:pt x="119" y="99"/>
                  </a:lnTo>
                  <a:lnTo>
                    <a:pt x="122" y="103"/>
                  </a:lnTo>
                  <a:lnTo>
                    <a:pt x="125" y="109"/>
                  </a:lnTo>
                  <a:lnTo>
                    <a:pt x="122" y="115"/>
                  </a:lnTo>
                  <a:lnTo>
                    <a:pt x="119" y="119"/>
                  </a:lnTo>
                  <a:lnTo>
                    <a:pt x="133" y="115"/>
                  </a:lnTo>
                  <a:lnTo>
                    <a:pt x="150" y="109"/>
                  </a:lnTo>
                  <a:lnTo>
                    <a:pt x="161" y="107"/>
                  </a:lnTo>
                  <a:lnTo>
                    <a:pt x="170" y="105"/>
                  </a:lnTo>
                  <a:lnTo>
                    <a:pt x="176" y="105"/>
                  </a:lnTo>
                  <a:lnTo>
                    <a:pt x="179" y="107"/>
                  </a:lnTo>
                  <a:lnTo>
                    <a:pt x="179" y="109"/>
                  </a:lnTo>
                  <a:lnTo>
                    <a:pt x="181" y="111"/>
                  </a:lnTo>
                  <a:lnTo>
                    <a:pt x="190" y="105"/>
                  </a:lnTo>
                  <a:lnTo>
                    <a:pt x="198" y="95"/>
                  </a:lnTo>
                  <a:lnTo>
                    <a:pt x="204" y="84"/>
                  </a:lnTo>
                  <a:lnTo>
                    <a:pt x="207" y="76"/>
                  </a:lnTo>
                  <a:lnTo>
                    <a:pt x="215" y="76"/>
                  </a:lnTo>
                  <a:lnTo>
                    <a:pt x="230" y="78"/>
                  </a:lnTo>
                  <a:lnTo>
                    <a:pt x="244" y="80"/>
                  </a:lnTo>
                  <a:lnTo>
                    <a:pt x="252" y="82"/>
                  </a:lnTo>
                  <a:lnTo>
                    <a:pt x="261" y="80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9" name="Freeform 52"/>
            <p:cNvSpPr>
              <a:spLocks/>
            </p:cNvSpPr>
            <p:nvPr/>
          </p:nvSpPr>
          <p:spPr bwMode="auto">
            <a:xfrm>
              <a:off x="4284" y="1314"/>
              <a:ext cx="147" cy="268"/>
            </a:xfrm>
            <a:custGeom>
              <a:avLst/>
              <a:gdLst>
                <a:gd name="T0" fmla="*/ 42 w 147"/>
                <a:gd name="T1" fmla="*/ 27 h 268"/>
                <a:gd name="T2" fmla="*/ 54 w 147"/>
                <a:gd name="T3" fmla="*/ 97 h 268"/>
                <a:gd name="T4" fmla="*/ 88 w 147"/>
                <a:gd name="T5" fmla="*/ 126 h 268"/>
                <a:gd name="T6" fmla="*/ 127 w 147"/>
                <a:gd name="T7" fmla="*/ 134 h 268"/>
                <a:gd name="T8" fmla="*/ 144 w 147"/>
                <a:gd name="T9" fmla="*/ 138 h 268"/>
                <a:gd name="T10" fmla="*/ 147 w 147"/>
                <a:gd name="T11" fmla="*/ 149 h 268"/>
                <a:gd name="T12" fmla="*/ 144 w 147"/>
                <a:gd name="T13" fmla="*/ 159 h 268"/>
                <a:gd name="T14" fmla="*/ 144 w 147"/>
                <a:gd name="T15" fmla="*/ 165 h 268"/>
                <a:gd name="T16" fmla="*/ 142 w 147"/>
                <a:gd name="T17" fmla="*/ 171 h 268"/>
                <a:gd name="T18" fmla="*/ 139 w 147"/>
                <a:gd name="T19" fmla="*/ 175 h 268"/>
                <a:gd name="T20" fmla="*/ 136 w 147"/>
                <a:gd name="T21" fmla="*/ 182 h 268"/>
                <a:gd name="T22" fmla="*/ 136 w 147"/>
                <a:gd name="T23" fmla="*/ 190 h 268"/>
                <a:gd name="T24" fmla="*/ 130 w 147"/>
                <a:gd name="T25" fmla="*/ 198 h 268"/>
                <a:gd name="T26" fmla="*/ 122 w 147"/>
                <a:gd name="T27" fmla="*/ 204 h 268"/>
                <a:gd name="T28" fmla="*/ 116 w 147"/>
                <a:gd name="T29" fmla="*/ 215 h 268"/>
                <a:gd name="T30" fmla="*/ 102 w 147"/>
                <a:gd name="T31" fmla="*/ 237 h 268"/>
                <a:gd name="T32" fmla="*/ 93 w 147"/>
                <a:gd name="T33" fmla="*/ 241 h 268"/>
                <a:gd name="T34" fmla="*/ 93 w 147"/>
                <a:gd name="T35" fmla="*/ 237 h 268"/>
                <a:gd name="T36" fmla="*/ 90 w 147"/>
                <a:gd name="T37" fmla="*/ 241 h 268"/>
                <a:gd name="T38" fmla="*/ 85 w 147"/>
                <a:gd name="T39" fmla="*/ 254 h 268"/>
                <a:gd name="T40" fmla="*/ 79 w 147"/>
                <a:gd name="T41" fmla="*/ 256 h 268"/>
                <a:gd name="T42" fmla="*/ 73 w 147"/>
                <a:gd name="T43" fmla="*/ 254 h 268"/>
                <a:gd name="T44" fmla="*/ 68 w 147"/>
                <a:gd name="T45" fmla="*/ 256 h 268"/>
                <a:gd name="T46" fmla="*/ 65 w 147"/>
                <a:gd name="T47" fmla="*/ 262 h 268"/>
                <a:gd name="T48" fmla="*/ 59 w 147"/>
                <a:gd name="T49" fmla="*/ 264 h 268"/>
                <a:gd name="T50" fmla="*/ 54 w 147"/>
                <a:gd name="T51" fmla="*/ 258 h 268"/>
                <a:gd name="T52" fmla="*/ 48 w 147"/>
                <a:gd name="T53" fmla="*/ 258 h 268"/>
                <a:gd name="T54" fmla="*/ 45 w 147"/>
                <a:gd name="T55" fmla="*/ 264 h 268"/>
                <a:gd name="T56" fmla="*/ 39 w 147"/>
                <a:gd name="T57" fmla="*/ 264 h 268"/>
                <a:gd name="T58" fmla="*/ 37 w 147"/>
                <a:gd name="T59" fmla="*/ 262 h 268"/>
                <a:gd name="T60" fmla="*/ 34 w 147"/>
                <a:gd name="T61" fmla="*/ 260 h 268"/>
                <a:gd name="T62" fmla="*/ 28 w 147"/>
                <a:gd name="T63" fmla="*/ 266 h 268"/>
                <a:gd name="T64" fmla="*/ 22 w 147"/>
                <a:gd name="T65" fmla="*/ 266 h 268"/>
                <a:gd name="T66" fmla="*/ 22 w 147"/>
                <a:gd name="T67" fmla="*/ 258 h 268"/>
                <a:gd name="T68" fmla="*/ 17 w 147"/>
                <a:gd name="T69" fmla="*/ 252 h 268"/>
                <a:gd name="T70" fmla="*/ 8 w 147"/>
                <a:gd name="T71" fmla="*/ 256 h 268"/>
                <a:gd name="T72" fmla="*/ 5 w 147"/>
                <a:gd name="T73" fmla="*/ 252 h 268"/>
                <a:gd name="T74" fmla="*/ 2 w 147"/>
                <a:gd name="T75" fmla="*/ 241 h 268"/>
                <a:gd name="T76" fmla="*/ 5 w 147"/>
                <a:gd name="T77" fmla="*/ 211 h 268"/>
                <a:gd name="T78" fmla="*/ 51 w 147"/>
                <a:gd name="T79" fmla="*/ 147 h 268"/>
                <a:gd name="T80" fmla="*/ 45 w 147"/>
                <a:gd name="T81" fmla="*/ 89 h 268"/>
                <a:gd name="T82" fmla="*/ 37 w 147"/>
                <a:gd name="T83" fmla="*/ 35 h 268"/>
                <a:gd name="T84" fmla="*/ 42 w 147"/>
                <a:gd name="T85" fmla="*/ 0 h 26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47"/>
                <a:gd name="T130" fmla="*/ 0 h 268"/>
                <a:gd name="T131" fmla="*/ 147 w 147"/>
                <a:gd name="T132" fmla="*/ 268 h 26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47" h="268">
                  <a:moveTo>
                    <a:pt x="42" y="0"/>
                  </a:moveTo>
                  <a:lnTo>
                    <a:pt x="42" y="27"/>
                  </a:lnTo>
                  <a:lnTo>
                    <a:pt x="48" y="62"/>
                  </a:lnTo>
                  <a:lnTo>
                    <a:pt x="54" y="97"/>
                  </a:lnTo>
                  <a:lnTo>
                    <a:pt x="68" y="118"/>
                  </a:lnTo>
                  <a:lnTo>
                    <a:pt x="88" y="126"/>
                  </a:lnTo>
                  <a:lnTo>
                    <a:pt x="107" y="130"/>
                  </a:lnTo>
                  <a:lnTo>
                    <a:pt x="127" y="134"/>
                  </a:lnTo>
                  <a:lnTo>
                    <a:pt x="139" y="136"/>
                  </a:lnTo>
                  <a:lnTo>
                    <a:pt x="144" y="138"/>
                  </a:lnTo>
                  <a:lnTo>
                    <a:pt x="147" y="144"/>
                  </a:lnTo>
                  <a:lnTo>
                    <a:pt x="147" y="149"/>
                  </a:lnTo>
                  <a:lnTo>
                    <a:pt x="144" y="155"/>
                  </a:lnTo>
                  <a:lnTo>
                    <a:pt x="144" y="159"/>
                  </a:lnTo>
                  <a:lnTo>
                    <a:pt x="144" y="161"/>
                  </a:lnTo>
                  <a:lnTo>
                    <a:pt x="144" y="165"/>
                  </a:lnTo>
                  <a:lnTo>
                    <a:pt x="144" y="169"/>
                  </a:lnTo>
                  <a:lnTo>
                    <a:pt x="142" y="171"/>
                  </a:lnTo>
                  <a:lnTo>
                    <a:pt x="142" y="173"/>
                  </a:lnTo>
                  <a:lnTo>
                    <a:pt x="139" y="175"/>
                  </a:lnTo>
                  <a:lnTo>
                    <a:pt x="136" y="177"/>
                  </a:lnTo>
                  <a:lnTo>
                    <a:pt x="136" y="182"/>
                  </a:lnTo>
                  <a:lnTo>
                    <a:pt x="136" y="186"/>
                  </a:lnTo>
                  <a:lnTo>
                    <a:pt x="136" y="190"/>
                  </a:lnTo>
                  <a:lnTo>
                    <a:pt x="133" y="194"/>
                  </a:lnTo>
                  <a:lnTo>
                    <a:pt x="130" y="198"/>
                  </a:lnTo>
                  <a:lnTo>
                    <a:pt x="127" y="200"/>
                  </a:lnTo>
                  <a:lnTo>
                    <a:pt x="122" y="204"/>
                  </a:lnTo>
                  <a:lnTo>
                    <a:pt x="119" y="208"/>
                  </a:lnTo>
                  <a:lnTo>
                    <a:pt x="116" y="215"/>
                  </a:lnTo>
                  <a:lnTo>
                    <a:pt x="107" y="227"/>
                  </a:lnTo>
                  <a:lnTo>
                    <a:pt x="102" y="237"/>
                  </a:lnTo>
                  <a:lnTo>
                    <a:pt x="96" y="244"/>
                  </a:lnTo>
                  <a:lnTo>
                    <a:pt x="93" y="241"/>
                  </a:lnTo>
                  <a:lnTo>
                    <a:pt x="93" y="239"/>
                  </a:lnTo>
                  <a:lnTo>
                    <a:pt x="93" y="237"/>
                  </a:lnTo>
                  <a:lnTo>
                    <a:pt x="90" y="235"/>
                  </a:lnTo>
                  <a:lnTo>
                    <a:pt x="90" y="241"/>
                  </a:lnTo>
                  <a:lnTo>
                    <a:pt x="88" y="248"/>
                  </a:lnTo>
                  <a:lnTo>
                    <a:pt x="85" y="254"/>
                  </a:lnTo>
                  <a:lnTo>
                    <a:pt x="82" y="256"/>
                  </a:lnTo>
                  <a:lnTo>
                    <a:pt x="79" y="256"/>
                  </a:lnTo>
                  <a:lnTo>
                    <a:pt x="76" y="254"/>
                  </a:lnTo>
                  <a:lnTo>
                    <a:pt x="73" y="254"/>
                  </a:lnTo>
                  <a:lnTo>
                    <a:pt x="71" y="254"/>
                  </a:lnTo>
                  <a:lnTo>
                    <a:pt x="68" y="256"/>
                  </a:lnTo>
                  <a:lnTo>
                    <a:pt x="68" y="260"/>
                  </a:lnTo>
                  <a:lnTo>
                    <a:pt x="65" y="262"/>
                  </a:lnTo>
                  <a:lnTo>
                    <a:pt x="62" y="264"/>
                  </a:lnTo>
                  <a:lnTo>
                    <a:pt x="59" y="264"/>
                  </a:lnTo>
                  <a:lnTo>
                    <a:pt x="56" y="260"/>
                  </a:lnTo>
                  <a:lnTo>
                    <a:pt x="54" y="258"/>
                  </a:lnTo>
                  <a:lnTo>
                    <a:pt x="51" y="256"/>
                  </a:lnTo>
                  <a:lnTo>
                    <a:pt x="48" y="258"/>
                  </a:lnTo>
                  <a:lnTo>
                    <a:pt x="45" y="260"/>
                  </a:lnTo>
                  <a:lnTo>
                    <a:pt x="45" y="264"/>
                  </a:lnTo>
                  <a:lnTo>
                    <a:pt x="42" y="264"/>
                  </a:lnTo>
                  <a:lnTo>
                    <a:pt x="39" y="264"/>
                  </a:lnTo>
                  <a:lnTo>
                    <a:pt x="37" y="264"/>
                  </a:lnTo>
                  <a:lnTo>
                    <a:pt x="37" y="262"/>
                  </a:lnTo>
                  <a:lnTo>
                    <a:pt x="37" y="260"/>
                  </a:lnTo>
                  <a:lnTo>
                    <a:pt x="34" y="260"/>
                  </a:lnTo>
                  <a:lnTo>
                    <a:pt x="31" y="264"/>
                  </a:lnTo>
                  <a:lnTo>
                    <a:pt x="28" y="266"/>
                  </a:lnTo>
                  <a:lnTo>
                    <a:pt x="25" y="268"/>
                  </a:lnTo>
                  <a:lnTo>
                    <a:pt x="22" y="266"/>
                  </a:lnTo>
                  <a:lnTo>
                    <a:pt x="22" y="262"/>
                  </a:lnTo>
                  <a:lnTo>
                    <a:pt x="22" y="258"/>
                  </a:lnTo>
                  <a:lnTo>
                    <a:pt x="20" y="254"/>
                  </a:lnTo>
                  <a:lnTo>
                    <a:pt x="17" y="252"/>
                  </a:lnTo>
                  <a:lnTo>
                    <a:pt x="11" y="254"/>
                  </a:lnTo>
                  <a:lnTo>
                    <a:pt x="8" y="256"/>
                  </a:lnTo>
                  <a:lnTo>
                    <a:pt x="8" y="254"/>
                  </a:lnTo>
                  <a:lnTo>
                    <a:pt x="5" y="252"/>
                  </a:lnTo>
                  <a:lnTo>
                    <a:pt x="2" y="246"/>
                  </a:lnTo>
                  <a:lnTo>
                    <a:pt x="2" y="241"/>
                  </a:lnTo>
                  <a:lnTo>
                    <a:pt x="0" y="235"/>
                  </a:lnTo>
                  <a:lnTo>
                    <a:pt x="5" y="211"/>
                  </a:lnTo>
                  <a:lnTo>
                    <a:pt x="28" y="180"/>
                  </a:lnTo>
                  <a:lnTo>
                    <a:pt x="51" y="147"/>
                  </a:lnTo>
                  <a:lnTo>
                    <a:pt x="54" y="118"/>
                  </a:lnTo>
                  <a:lnTo>
                    <a:pt x="45" y="89"/>
                  </a:lnTo>
                  <a:lnTo>
                    <a:pt x="39" y="62"/>
                  </a:lnTo>
                  <a:lnTo>
                    <a:pt x="37" y="35"/>
                  </a:lnTo>
                  <a:lnTo>
                    <a:pt x="37" y="19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0" name="Freeform 53"/>
            <p:cNvSpPr>
              <a:spLocks/>
            </p:cNvSpPr>
            <p:nvPr/>
          </p:nvSpPr>
          <p:spPr bwMode="auto">
            <a:xfrm>
              <a:off x="2496" y="2928"/>
              <a:ext cx="139" cy="106"/>
            </a:xfrm>
            <a:custGeom>
              <a:avLst/>
              <a:gdLst>
                <a:gd name="T0" fmla="*/ 60 w 139"/>
                <a:gd name="T1" fmla="*/ 58 h 106"/>
                <a:gd name="T2" fmla="*/ 40 w 139"/>
                <a:gd name="T3" fmla="*/ 50 h 106"/>
                <a:gd name="T4" fmla="*/ 17 w 139"/>
                <a:gd name="T5" fmla="*/ 35 h 106"/>
                <a:gd name="T6" fmla="*/ 0 w 139"/>
                <a:gd name="T7" fmla="*/ 19 h 106"/>
                <a:gd name="T8" fmla="*/ 0 w 139"/>
                <a:gd name="T9" fmla="*/ 4 h 106"/>
                <a:gd name="T10" fmla="*/ 8 w 139"/>
                <a:gd name="T11" fmla="*/ 0 h 106"/>
                <a:gd name="T12" fmla="*/ 20 w 139"/>
                <a:gd name="T13" fmla="*/ 11 h 106"/>
                <a:gd name="T14" fmla="*/ 31 w 139"/>
                <a:gd name="T15" fmla="*/ 29 h 106"/>
                <a:gd name="T16" fmla="*/ 45 w 139"/>
                <a:gd name="T17" fmla="*/ 42 h 106"/>
                <a:gd name="T18" fmla="*/ 60 w 139"/>
                <a:gd name="T19" fmla="*/ 37 h 106"/>
                <a:gd name="T20" fmla="*/ 82 w 139"/>
                <a:gd name="T21" fmla="*/ 33 h 106"/>
                <a:gd name="T22" fmla="*/ 105 w 139"/>
                <a:gd name="T23" fmla="*/ 33 h 106"/>
                <a:gd name="T24" fmla="*/ 119 w 139"/>
                <a:gd name="T25" fmla="*/ 46 h 106"/>
                <a:gd name="T26" fmla="*/ 133 w 139"/>
                <a:gd name="T27" fmla="*/ 52 h 106"/>
                <a:gd name="T28" fmla="*/ 139 w 139"/>
                <a:gd name="T29" fmla="*/ 68 h 106"/>
                <a:gd name="T30" fmla="*/ 133 w 139"/>
                <a:gd name="T31" fmla="*/ 87 h 106"/>
                <a:gd name="T32" fmla="*/ 111 w 139"/>
                <a:gd name="T33" fmla="*/ 106 h 106"/>
                <a:gd name="T34" fmla="*/ 96 w 139"/>
                <a:gd name="T35" fmla="*/ 97 h 106"/>
                <a:gd name="T36" fmla="*/ 79 w 139"/>
                <a:gd name="T37" fmla="*/ 83 h 106"/>
                <a:gd name="T38" fmla="*/ 65 w 139"/>
                <a:gd name="T39" fmla="*/ 68 h 106"/>
                <a:gd name="T40" fmla="*/ 60 w 139"/>
                <a:gd name="T41" fmla="*/ 58 h 10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39"/>
                <a:gd name="T64" fmla="*/ 0 h 106"/>
                <a:gd name="T65" fmla="*/ 139 w 139"/>
                <a:gd name="T66" fmla="*/ 106 h 10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39" h="106">
                  <a:moveTo>
                    <a:pt x="60" y="58"/>
                  </a:moveTo>
                  <a:lnTo>
                    <a:pt x="40" y="50"/>
                  </a:lnTo>
                  <a:lnTo>
                    <a:pt x="17" y="35"/>
                  </a:lnTo>
                  <a:lnTo>
                    <a:pt x="0" y="19"/>
                  </a:lnTo>
                  <a:lnTo>
                    <a:pt x="0" y="4"/>
                  </a:lnTo>
                  <a:lnTo>
                    <a:pt x="8" y="0"/>
                  </a:lnTo>
                  <a:lnTo>
                    <a:pt x="20" y="11"/>
                  </a:lnTo>
                  <a:lnTo>
                    <a:pt x="31" y="29"/>
                  </a:lnTo>
                  <a:lnTo>
                    <a:pt x="45" y="42"/>
                  </a:lnTo>
                  <a:lnTo>
                    <a:pt x="60" y="37"/>
                  </a:lnTo>
                  <a:lnTo>
                    <a:pt x="82" y="33"/>
                  </a:lnTo>
                  <a:lnTo>
                    <a:pt x="105" y="33"/>
                  </a:lnTo>
                  <a:lnTo>
                    <a:pt x="119" y="46"/>
                  </a:lnTo>
                  <a:lnTo>
                    <a:pt x="133" y="52"/>
                  </a:lnTo>
                  <a:lnTo>
                    <a:pt x="139" y="68"/>
                  </a:lnTo>
                  <a:lnTo>
                    <a:pt x="133" y="87"/>
                  </a:lnTo>
                  <a:lnTo>
                    <a:pt x="111" y="106"/>
                  </a:lnTo>
                  <a:lnTo>
                    <a:pt x="96" y="97"/>
                  </a:lnTo>
                  <a:lnTo>
                    <a:pt x="79" y="83"/>
                  </a:lnTo>
                  <a:lnTo>
                    <a:pt x="65" y="68"/>
                  </a:lnTo>
                  <a:lnTo>
                    <a:pt x="60" y="58"/>
                  </a:lnTo>
                  <a:close/>
                </a:path>
              </a:pathLst>
            </a:custGeom>
            <a:solidFill>
              <a:srgbClr val="0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1" name="Freeform 54"/>
            <p:cNvSpPr>
              <a:spLocks/>
            </p:cNvSpPr>
            <p:nvPr/>
          </p:nvSpPr>
          <p:spPr bwMode="auto">
            <a:xfrm>
              <a:off x="2256" y="2976"/>
              <a:ext cx="593" cy="409"/>
            </a:xfrm>
            <a:custGeom>
              <a:avLst/>
              <a:gdLst>
                <a:gd name="T0" fmla="*/ 130 w 593"/>
                <a:gd name="T1" fmla="*/ 389 h 409"/>
                <a:gd name="T2" fmla="*/ 107 w 593"/>
                <a:gd name="T3" fmla="*/ 405 h 409"/>
                <a:gd name="T4" fmla="*/ 22 w 593"/>
                <a:gd name="T5" fmla="*/ 374 h 409"/>
                <a:gd name="T6" fmla="*/ 17 w 593"/>
                <a:gd name="T7" fmla="*/ 343 h 409"/>
                <a:gd name="T8" fmla="*/ 59 w 593"/>
                <a:gd name="T9" fmla="*/ 356 h 409"/>
                <a:gd name="T10" fmla="*/ 76 w 593"/>
                <a:gd name="T11" fmla="*/ 345 h 409"/>
                <a:gd name="T12" fmla="*/ 159 w 593"/>
                <a:gd name="T13" fmla="*/ 263 h 409"/>
                <a:gd name="T14" fmla="*/ 244 w 593"/>
                <a:gd name="T15" fmla="*/ 252 h 409"/>
                <a:gd name="T16" fmla="*/ 266 w 593"/>
                <a:gd name="T17" fmla="*/ 244 h 409"/>
                <a:gd name="T18" fmla="*/ 272 w 593"/>
                <a:gd name="T19" fmla="*/ 219 h 409"/>
                <a:gd name="T20" fmla="*/ 201 w 593"/>
                <a:gd name="T21" fmla="*/ 213 h 409"/>
                <a:gd name="T22" fmla="*/ 159 w 593"/>
                <a:gd name="T23" fmla="*/ 199 h 409"/>
                <a:gd name="T24" fmla="*/ 130 w 593"/>
                <a:gd name="T25" fmla="*/ 178 h 409"/>
                <a:gd name="T26" fmla="*/ 150 w 593"/>
                <a:gd name="T27" fmla="*/ 162 h 409"/>
                <a:gd name="T28" fmla="*/ 181 w 593"/>
                <a:gd name="T29" fmla="*/ 172 h 409"/>
                <a:gd name="T30" fmla="*/ 195 w 593"/>
                <a:gd name="T31" fmla="*/ 186 h 409"/>
                <a:gd name="T32" fmla="*/ 249 w 593"/>
                <a:gd name="T33" fmla="*/ 186 h 409"/>
                <a:gd name="T34" fmla="*/ 235 w 593"/>
                <a:gd name="T35" fmla="*/ 155 h 409"/>
                <a:gd name="T36" fmla="*/ 232 w 593"/>
                <a:gd name="T37" fmla="*/ 137 h 409"/>
                <a:gd name="T38" fmla="*/ 193 w 593"/>
                <a:gd name="T39" fmla="*/ 126 h 409"/>
                <a:gd name="T40" fmla="*/ 178 w 593"/>
                <a:gd name="T41" fmla="*/ 108 h 409"/>
                <a:gd name="T42" fmla="*/ 170 w 593"/>
                <a:gd name="T43" fmla="*/ 93 h 409"/>
                <a:gd name="T44" fmla="*/ 161 w 593"/>
                <a:gd name="T45" fmla="*/ 58 h 409"/>
                <a:gd name="T46" fmla="*/ 184 w 593"/>
                <a:gd name="T47" fmla="*/ 9 h 409"/>
                <a:gd name="T48" fmla="*/ 193 w 593"/>
                <a:gd name="T49" fmla="*/ 21 h 409"/>
                <a:gd name="T50" fmla="*/ 238 w 593"/>
                <a:gd name="T51" fmla="*/ 13 h 409"/>
                <a:gd name="T52" fmla="*/ 298 w 593"/>
                <a:gd name="T53" fmla="*/ 31 h 409"/>
                <a:gd name="T54" fmla="*/ 295 w 593"/>
                <a:gd name="T55" fmla="*/ 46 h 409"/>
                <a:gd name="T56" fmla="*/ 306 w 593"/>
                <a:gd name="T57" fmla="*/ 73 h 409"/>
                <a:gd name="T58" fmla="*/ 315 w 593"/>
                <a:gd name="T59" fmla="*/ 83 h 409"/>
                <a:gd name="T60" fmla="*/ 283 w 593"/>
                <a:gd name="T61" fmla="*/ 110 h 409"/>
                <a:gd name="T62" fmla="*/ 335 w 593"/>
                <a:gd name="T63" fmla="*/ 124 h 409"/>
                <a:gd name="T64" fmla="*/ 405 w 593"/>
                <a:gd name="T65" fmla="*/ 126 h 409"/>
                <a:gd name="T66" fmla="*/ 448 w 593"/>
                <a:gd name="T67" fmla="*/ 162 h 409"/>
                <a:gd name="T68" fmla="*/ 459 w 593"/>
                <a:gd name="T69" fmla="*/ 201 h 409"/>
                <a:gd name="T70" fmla="*/ 459 w 593"/>
                <a:gd name="T71" fmla="*/ 238 h 409"/>
                <a:gd name="T72" fmla="*/ 434 w 593"/>
                <a:gd name="T73" fmla="*/ 236 h 409"/>
                <a:gd name="T74" fmla="*/ 420 w 593"/>
                <a:gd name="T75" fmla="*/ 223 h 409"/>
                <a:gd name="T76" fmla="*/ 417 w 593"/>
                <a:gd name="T77" fmla="*/ 203 h 409"/>
                <a:gd name="T78" fmla="*/ 417 w 593"/>
                <a:gd name="T79" fmla="*/ 192 h 409"/>
                <a:gd name="T80" fmla="*/ 400 w 593"/>
                <a:gd name="T81" fmla="*/ 159 h 409"/>
                <a:gd name="T82" fmla="*/ 380 w 593"/>
                <a:gd name="T83" fmla="*/ 157 h 409"/>
                <a:gd name="T84" fmla="*/ 383 w 593"/>
                <a:gd name="T85" fmla="*/ 215 h 409"/>
                <a:gd name="T86" fmla="*/ 388 w 593"/>
                <a:gd name="T87" fmla="*/ 252 h 409"/>
                <a:gd name="T88" fmla="*/ 423 w 593"/>
                <a:gd name="T89" fmla="*/ 300 h 409"/>
                <a:gd name="T90" fmla="*/ 454 w 593"/>
                <a:gd name="T91" fmla="*/ 300 h 409"/>
                <a:gd name="T92" fmla="*/ 528 w 593"/>
                <a:gd name="T93" fmla="*/ 294 h 409"/>
                <a:gd name="T94" fmla="*/ 564 w 593"/>
                <a:gd name="T95" fmla="*/ 294 h 409"/>
                <a:gd name="T96" fmla="*/ 573 w 593"/>
                <a:gd name="T97" fmla="*/ 370 h 409"/>
                <a:gd name="T98" fmla="*/ 556 w 593"/>
                <a:gd name="T99" fmla="*/ 349 h 409"/>
                <a:gd name="T100" fmla="*/ 539 w 593"/>
                <a:gd name="T101" fmla="*/ 333 h 409"/>
                <a:gd name="T102" fmla="*/ 479 w 593"/>
                <a:gd name="T103" fmla="*/ 341 h 409"/>
                <a:gd name="T104" fmla="*/ 391 w 593"/>
                <a:gd name="T105" fmla="*/ 358 h 409"/>
                <a:gd name="T106" fmla="*/ 332 w 593"/>
                <a:gd name="T107" fmla="*/ 308 h 409"/>
                <a:gd name="T108" fmla="*/ 255 w 593"/>
                <a:gd name="T109" fmla="*/ 296 h 409"/>
                <a:gd name="T110" fmla="*/ 193 w 593"/>
                <a:gd name="T111" fmla="*/ 306 h 40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93"/>
                <a:gd name="T169" fmla="*/ 0 h 409"/>
                <a:gd name="T170" fmla="*/ 593 w 593"/>
                <a:gd name="T171" fmla="*/ 409 h 409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93" h="409">
                  <a:moveTo>
                    <a:pt x="184" y="318"/>
                  </a:moveTo>
                  <a:lnTo>
                    <a:pt x="170" y="345"/>
                  </a:lnTo>
                  <a:lnTo>
                    <a:pt x="159" y="366"/>
                  </a:lnTo>
                  <a:lnTo>
                    <a:pt x="144" y="380"/>
                  </a:lnTo>
                  <a:lnTo>
                    <a:pt x="133" y="389"/>
                  </a:lnTo>
                  <a:lnTo>
                    <a:pt x="130" y="389"/>
                  </a:lnTo>
                  <a:lnTo>
                    <a:pt x="127" y="386"/>
                  </a:lnTo>
                  <a:lnTo>
                    <a:pt x="122" y="386"/>
                  </a:lnTo>
                  <a:lnTo>
                    <a:pt x="116" y="382"/>
                  </a:lnTo>
                  <a:lnTo>
                    <a:pt x="116" y="389"/>
                  </a:lnTo>
                  <a:lnTo>
                    <a:pt x="116" y="399"/>
                  </a:lnTo>
                  <a:lnTo>
                    <a:pt x="107" y="405"/>
                  </a:lnTo>
                  <a:lnTo>
                    <a:pt x="96" y="409"/>
                  </a:lnTo>
                  <a:lnTo>
                    <a:pt x="85" y="405"/>
                  </a:lnTo>
                  <a:lnTo>
                    <a:pt x="71" y="397"/>
                  </a:lnTo>
                  <a:lnTo>
                    <a:pt x="56" y="389"/>
                  </a:lnTo>
                  <a:lnTo>
                    <a:pt x="37" y="380"/>
                  </a:lnTo>
                  <a:lnTo>
                    <a:pt x="22" y="374"/>
                  </a:lnTo>
                  <a:lnTo>
                    <a:pt x="11" y="366"/>
                  </a:lnTo>
                  <a:lnTo>
                    <a:pt x="2" y="358"/>
                  </a:lnTo>
                  <a:lnTo>
                    <a:pt x="0" y="349"/>
                  </a:lnTo>
                  <a:lnTo>
                    <a:pt x="2" y="343"/>
                  </a:lnTo>
                  <a:lnTo>
                    <a:pt x="11" y="343"/>
                  </a:lnTo>
                  <a:lnTo>
                    <a:pt x="17" y="343"/>
                  </a:lnTo>
                  <a:lnTo>
                    <a:pt x="22" y="345"/>
                  </a:lnTo>
                  <a:lnTo>
                    <a:pt x="28" y="349"/>
                  </a:lnTo>
                  <a:lnTo>
                    <a:pt x="37" y="353"/>
                  </a:lnTo>
                  <a:lnTo>
                    <a:pt x="45" y="356"/>
                  </a:lnTo>
                  <a:lnTo>
                    <a:pt x="51" y="356"/>
                  </a:lnTo>
                  <a:lnTo>
                    <a:pt x="59" y="356"/>
                  </a:lnTo>
                  <a:lnTo>
                    <a:pt x="68" y="356"/>
                  </a:lnTo>
                  <a:lnTo>
                    <a:pt x="76" y="356"/>
                  </a:lnTo>
                  <a:lnTo>
                    <a:pt x="88" y="356"/>
                  </a:lnTo>
                  <a:lnTo>
                    <a:pt x="82" y="351"/>
                  </a:lnTo>
                  <a:lnTo>
                    <a:pt x="79" y="349"/>
                  </a:lnTo>
                  <a:lnTo>
                    <a:pt x="76" y="345"/>
                  </a:lnTo>
                  <a:lnTo>
                    <a:pt x="73" y="345"/>
                  </a:lnTo>
                  <a:lnTo>
                    <a:pt x="99" y="331"/>
                  </a:lnTo>
                  <a:lnTo>
                    <a:pt x="122" y="308"/>
                  </a:lnTo>
                  <a:lnTo>
                    <a:pt x="139" y="285"/>
                  </a:lnTo>
                  <a:lnTo>
                    <a:pt x="153" y="271"/>
                  </a:lnTo>
                  <a:lnTo>
                    <a:pt x="159" y="263"/>
                  </a:lnTo>
                  <a:lnTo>
                    <a:pt x="167" y="256"/>
                  </a:lnTo>
                  <a:lnTo>
                    <a:pt x="181" y="254"/>
                  </a:lnTo>
                  <a:lnTo>
                    <a:pt x="190" y="254"/>
                  </a:lnTo>
                  <a:lnTo>
                    <a:pt x="204" y="254"/>
                  </a:lnTo>
                  <a:lnTo>
                    <a:pt x="224" y="252"/>
                  </a:lnTo>
                  <a:lnTo>
                    <a:pt x="244" y="252"/>
                  </a:lnTo>
                  <a:lnTo>
                    <a:pt x="258" y="254"/>
                  </a:lnTo>
                  <a:lnTo>
                    <a:pt x="261" y="254"/>
                  </a:lnTo>
                  <a:lnTo>
                    <a:pt x="264" y="252"/>
                  </a:lnTo>
                  <a:lnTo>
                    <a:pt x="269" y="250"/>
                  </a:lnTo>
                  <a:lnTo>
                    <a:pt x="272" y="248"/>
                  </a:lnTo>
                  <a:lnTo>
                    <a:pt x="266" y="244"/>
                  </a:lnTo>
                  <a:lnTo>
                    <a:pt x="266" y="240"/>
                  </a:lnTo>
                  <a:lnTo>
                    <a:pt x="266" y="238"/>
                  </a:lnTo>
                  <a:lnTo>
                    <a:pt x="269" y="234"/>
                  </a:lnTo>
                  <a:lnTo>
                    <a:pt x="272" y="232"/>
                  </a:lnTo>
                  <a:lnTo>
                    <a:pt x="272" y="225"/>
                  </a:lnTo>
                  <a:lnTo>
                    <a:pt x="272" y="219"/>
                  </a:lnTo>
                  <a:lnTo>
                    <a:pt x="269" y="213"/>
                  </a:lnTo>
                  <a:lnTo>
                    <a:pt x="261" y="217"/>
                  </a:lnTo>
                  <a:lnTo>
                    <a:pt x="244" y="219"/>
                  </a:lnTo>
                  <a:lnTo>
                    <a:pt x="227" y="219"/>
                  </a:lnTo>
                  <a:lnTo>
                    <a:pt x="212" y="217"/>
                  </a:lnTo>
                  <a:lnTo>
                    <a:pt x="201" y="213"/>
                  </a:lnTo>
                  <a:lnTo>
                    <a:pt x="187" y="209"/>
                  </a:lnTo>
                  <a:lnTo>
                    <a:pt x="170" y="205"/>
                  </a:lnTo>
                  <a:lnTo>
                    <a:pt x="156" y="201"/>
                  </a:lnTo>
                  <a:lnTo>
                    <a:pt x="159" y="199"/>
                  </a:lnTo>
                  <a:lnTo>
                    <a:pt x="161" y="197"/>
                  </a:lnTo>
                  <a:lnTo>
                    <a:pt x="142" y="195"/>
                  </a:lnTo>
                  <a:lnTo>
                    <a:pt x="130" y="188"/>
                  </a:lnTo>
                  <a:lnTo>
                    <a:pt x="127" y="182"/>
                  </a:lnTo>
                  <a:lnTo>
                    <a:pt x="133" y="180"/>
                  </a:lnTo>
                  <a:lnTo>
                    <a:pt x="130" y="178"/>
                  </a:lnTo>
                  <a:lnTo>
                    <a:pt x="133" y="174"/>
                  </a:lnTo>
                  <a:lnTo>
                    <a:pt x="136" y="172"/>
                  </a:lnTo>
                  <a:lnTo>
                    <a:pt x="142" y="170"/>
                  </a:lnTo>
                  <a:lnTo>
                    <a:pt x="142" y="168"/>
                  </a:lnTo>
                  <a:lnTo>
                    <a:pt x="144" y="164"/>
                  </a:lnTo>
                  <a:lnTo>
                    <a:pt x="150" y="162"/>
                  </a:lnTo>
                  <a:lnTo>
                    <a:pt x="153" y="164"/>
                  </a:lnTo>
                  <a:lnTo>
                    <a:pt x="156" y="159"/>
                  </a:lnTo>
                  <a:lnTo>
                    <a:pt x="164" y="159"/>
                  </a:lnTo>
                  <a:lnTo>
                    <a:pt x="170" y="164"/>
                  </a:lnTo>
                  <a:lnTo>
                    <a:pt x="176" y="170"/>
                  </a:lnTo>
                  <a:lnTo>
                    <a:pt x="181" y="172"/>
                  </a:lnTo>
                  <a:lnTo>
                    <a:pt x="184" y="176"/>
                  </a:lnTo>
                  <a:lnTo>
                    <a:pt x="184" y="180"/>
                  </a:lnTo>
                  <a:lnTo>
                    <a:pt x="181" y="186"/>
                  </a:lnTo>
                  <a:lnTo>
                    <a:pt x="184" y="184"/>
                  </a:lnTo>
                  <a:lnTo>
                    <a:pt x="187" y="184"/>
                  </a:lnTo>
                  <a:lnTo>
                    <a:pt x="195" y="186"/>
                  </a:lnTo>
                  <a:lnTo>
                    <a:pt x="204" y="188"/>
                  </a:lnTo>
                  <a:lnTo>
                    <a:pt x="212" y="186"/>
                  </a:lnTo>
                  <a:lnTo>
                    <a:pt x="221" y="186"/>
                  </a:lnTo>
                  <a:lnTo>
                    <a:pt x="232" y="186"/>
                  </a:lnTo>
                  <a:lnTo>
                    <a:pt x="241" y="186"/>
                  </a:lnTo>
                  <a:lnTo>
                    <a:pt x="249" y="186"/>
                  </a:lnTo>
                  <a:lnTo>
                    <a:pt x="249" y="184"/>
                  </a:lnTo>
                  <a:lnTo>
                    <a:pt x="249" y="182"/>
                  </a:lnTo>
                  <a:lnTo>
                    <a:pt x="247" y="178"/>
                  </a:lnTo>
                  <a:lnTo>
                    <a:pt x="244" y="174"/>
                  </a:lnTo>
                  <a:lnTo>
                    <a:pt x="235" y="164"/>
                  </a:lnTo>
                  <a:lnTo>
                    <a:pt x="235" y="155"/>
                  </a:lnTo>
                  <a:lnTo>
                    <a:pt x="238" y="149"/>
                  </a:lnTo>
                  <a:lnTo>
                    <a:pt x="244" y="147"/>
                  </a:lnTo>
                  <a:lnTo>
                    <a:pt x="244" y="145"/>
                  </a:lnTo>
                  <a:lnTo>
                    <a:pt x="241" y="141"/>
                  </a:lnTo>
                  <a:lnTo>
                    <a:pt x="238" y="139"/>
                  </a:lnTo>
                  <a:lnTo>
                    <a:pt x="232" y="137"/>
                  </a:lnTo>
                  <a:lnTo>
                    <a:pt x="244" y="131"/>
                  </a:lnTo>
                  <a:lnTo>
                    <a:pt x="238" y="122"/>
                  </a:lnTo>
                  <a:lnTo>
                    <a:pt x="230" y="122"/>
                  </a:lnTo>
                  <a:lnTo>
                    <a:pt x="215" y="122"/>
                  </a:lnTo>
                  <a:lnTo>
                    <a:pt x="204" y="126"/>
                  </a:lnTo>
                  <a:lnTo>
                    <a:pt x="193" y="126"/>
                  </a:lnTo>
                  <a:lnTo>
                    <a:pt x="190" y="124"/>
                  </a:lnTo>
                  <a:lnTo>
                    <a:pt x="187" y="120"/>
                  </a:lnTo>
                  <a:lnTo>
                    <a:pt x="184" y="116"/>
                  </a:lnTo>
                  <a:lnTo>
                    <a:pt x="181" y="114"/>
                  </a:lnTo>
                  <a:lnTo>
                    <a:pt x="181" y="110"/>
                  </a:lnTo>
                  <a:lnTo>
                    <a:pt x="178" y="108"/>
                  </a:lnTo>
                  <a:lnTo>
                    <a:pt x="176" y="106"/>
                  </a:lnTo>
                  <a:lnTo>
                    <a:pt x="170" y="106"/>
                  </a:lnTo>
                  <a:lnTo>
                    <a:pt x="167" y="104"/>
                  </a:lnTo>
                  <a:lnTo>
                    <a:pt x="164" y="100"/>
                  </a:lnTo>
                  <a:lnTo>
                    <a:pt x="167" y="95"/>
                  </a:lnTo>
                  <a:lnTo>
                    <a:pt x="170" y="93"/>
                  </a:lnTo>
                  <a:lnTo>
                    <a:pt x="173" y="89"/>
                  </a:lnTo>
                  <a:lnTo>
                    <a:pt x="173" y="85"/>
                  </a:lnTo>
                  <a:lnTo>
                    <a:pt x="170" y="83"/>
                  </a:lnTo>
                  <a:lnTo>
                    <a:pt x="164" y="77"/>
                  </a:lnTo>
                  <a:lnTo>
                    <a:pt x="161" y="69"/>
                  </a:lnTo>
                  <a:lnTo>
                    <a:pt x="161" y="58"/>
                  </a:lnTo>
                  <a:lnTo>
                    <a:pt x="170" y="48"/>
                  </a:lnTo>
                  <a:lnTo>
                    <a:pt x="161" y="42"/>
                  </a:lnTo>
                  <a:lnTo>
                    <a:pt x="159" y="34"/>
                  </a:lnTo>
                  <a:lnTo>
                    <a:pt x="161" y="23"/>
                  </a:lnTo>
                  <a:lnTo>
                    <a:pt x="173" y="15"/>
                  </a:lnTo>
                  <a:lnTo>
                    <a:pt x="184" y="9"/>
                  </a:lnTo>
                  <a:lnTo>
                    <a:pt x="198" y="5"/>
                  </a:lnTo>
                  <a:lnTo>
                    <a:pt x="212" y="0"/>
                  </a:lnTo>
                  <a:lnTo>
                    <a:pt x="227" y="3"/>
                  </a:lnTo>
                  <a:lnTo>
                    <a:pt x="212" y="5"/>
                  </a:lnTo>
                  <a:lnTo>
                    <a:pt x="201" y="13"/>
                  </a:lnTo>
                  <a:lnTo>
                    <a:pt x="193" y="21"/>
                  </a:lnTo>
                  <a:lnTo>
                    <a:pt x="190" y="29"/>
                  </a:lnTo>
                  <a:lnTo>
                    <a:pt x="198" y="21"/>
                  </a:lnTo>
                  <a:lnTo>
                    <a:pt x="215" y="17"/>
                  </a:lnTo>
                  <a:lnTo>
                    <a:pt x="232" y="13"/>
                  </a:lnTo>
                  <a:lnTo>
                    <a:pt x="244" y="11"/>
                  </a:lnTo>
                  <a:lnTo>
                    <a:pt x="238" y="13"/>
                  </a:lnTo>
                  <a:lnTo>
                    <a:pt x="232" y="15"/>
                  </a:lnTo>
                  <a:lnTo>
                    <a:pt x="230" y="19"/>
                  </a:lnTo>
                  <a:lnTo>
                    <a:pt x="227" y="21"/>
                  </a:lnTo>
                  <a:lnTo>
                    <a:pt x="249" y="17"/>
                  </a:lnTo>
                  <a:lnTo>
                    <a:pt x="275" y="21"/>
                  </a:lnTo>
                  <a:lnTo>
                    <a:pt x="298" y="31"/>
                  </a:lnTo>
                  <a:lnTo>
                    <a:pt x="309" y="36"/>
                  </a:lnTo>
                  <a:lnTo>
                    <a:pt x="306" y="40"/>
                  </a:lnTo>
                  <a:lnTo>
                    <a:pt x="300" y="42"/>
                  </a:lnTo>
                  <a:lnTo>
                    <a:pt x="292" y="46"/>
                  </a:lnTo>
                  <a:lnTo>
                    <a:pt x="295" y="46"/>
                  </a:lnTo>
                  <a:lnTo>
                    <a:pt x="298" y="46"/>
                  </a:lnTo>
                  <a:lnTo>
                    <a:pt x="303" y="46"/>
                  </a:lnTo>
                  <a:lnTo>
                    <a:pt x="309" y="46"/>
                  </a:lnTo>
                  <a:lnTo>
                    <a:pt x="312" y="52"/>
                  </a:lnTo>
                  <a:lnTo>
                    <a:pt x="309" y="62"/>
                  </a:lnTo>
                  <a:lnTo>
                    <a:pt x="306" y="73"/>
                  </a:lnTo>
                  <a:lnTo>
                    <a:pt x="300" y="79"/>
                  </a:lnTo>
                  <a:lnTo>
                    <a:pt x="303" y="79"/>
                  </a:lnTo>
                  <a:lnTo>
                    <a:pt x="309" y="77"/>
                  </a:lnTo>
                  <a:lnTo>
                    <a:pt x="315" y="77"/>
                  </a:lnTo>
                  <a:lnTo>
                    <a:pt x="320" y="77"/>
                  </a:lnTo>
                  <a:lnTo>
                    <a:pt x="315" y="83"/>
                  </a:lnTo>
                  <a:lnTo>
                    <a:pt x="303" y="89"/>
                  </a:lnTo>
                  <a:lnTo>
                    <a:pt x="292" y="95"/>
                  </a:lnTo>
                  <a:lnTo>
                    <a:pt x="286" y="100"/>
                  </a:lnTo>
                  <a:lnTo>
                    <a:pt x="283" y="102"/>
                  </a:lnTo>
                  <a:lnTo>
                    <a:pt x="283" y="106"/>
                  </a:lnTo>
                  <a:lnTo>
                    <a:pt x="283" y="110"/>
                  </a:lnTo>
                  <a:lnTo>
                    <a:pt x="286" y="116"/>
                  </a:lnTo>
                  <a:lnTo>
                    <a:pt x="306" y="110"/>
                  </a:lnTo>
                  <a:lnTo>
                    <a:pt x="306" y="126"/>
                  </a:lnTo>
                  <a:lnTo>
                    <a:pt x="318" y="122"/>
                  </a:lnTo>
                  <a:lnTo>
                    <a:pt x="326" y="122"/>
                  </a:lnTo>
                  <a:lnTo>
                    <a:pt x="335" y="124"/>
                  </a:lnTo>
                  <a:lnTo>
                    <a:pt x="343" y="126"/>
                  </a:lnTo>
                  <a:lnTo>
                    <a:pt x="352" y="124"/>
                  </a:lnTo>
                  <a:lnTo>
                    <a:pt x="363" y="124"/>
                  </a:lnTo>
                  <a:lnTo>
                    <a:pt x="377" y="124"/>
                  </a:lnTo>
                  <a:lnTo>
                    <a:pt x="391" y="124"/>
                  </a:lnTo>
                  <a:lnTo>
                    <a:pt x="405" y="126"/>
                  </a:lnTo>
                  <a:lnTo>
                    <a:pt x="417" y="128"/>
                  </a:lnTo>
                  <a:lnTo>
                    <a:pt x="428" y="128"/>
                  </a:lnTo>
                  <a:lnTo>
                    <a:pt x="434" y="131"/>
                  </a:lnTo>
                  <a:lnTo>
                    <a:pt x="440" y="137"/>
                  </a:lnTo>
                  <a:lnTo>
                    <a:pt x="445" y="149"/>
                  </a:lnTo>
                  <a:lnTo>
                    <a:pt x="448" y="162"/>
                  </a:lnTo>
                  <a:lnTo>
                    <a:pt x="448" y="170"/>
                  </a:lnTo>
                  <a:lnTo>
                    <a:pt x="448" y="178"/>
                  </a:lnTo>
                  <a:lnTo>
                    <a:pt x="451" y="184"/>
                  </a:lnTo>
                  <a:lnTo>
                    <a:pt x="457" y="190"/>
                  </a:lnTo>
                  <a:lnTo>
                    <a:pt x="462" y="197"/>
                  </a:lnTo>
                  <a:lnTo>
                    <a:pt x="459" y="201"/>
                  </a:lnTo>
                  <a:lnTo>
                    <a:pt x="462" y="205"/>
                  </a:lnTo>
                  <a:lnTo>
                    <a:pt x="468" y="211"/>
                  </a:lnTo>
                  <a:lnTo>
                    <a:pt x="471" y="217"/>
                  </a:lnTo>
                  <a:lnTo>
                    <a:pt x="468" y="225"/>
                  </a:lnTo>
                  <a:lnTo>
                    <a:pt x="462" y="234"/>
                  </a:lnTo>
                  <a:lnTo>
                    <a:pt x="459" y="238"/>
                  </a:lnTo>
                  <a:lnTo>
                    <a:pt x="454" y="238"/>
                  </a:lnTo>
                  <a:lnTo>
                    <a:pt x="451" y="236"/>
                  </a:lnTo>
                  <a:lnTo>
                    <a:pt x="448" y="234"/>
                  </a:lnTo>
                  <a:lnTo>
                    <a:pt x="442" y="236"/>
                  </a:lnTo>
                  <a:lnTo>
                    <a:pt x="437" y="236"/>
                  </a:lnTo>
                  <a:lnTo>
                    <a:pt x="434" y="236"/>
                  </a:lnTo>
                  <a:lnTo>
                    <a:pt x="434" y="232"/>
                  </a:lnTo>
                  <a:lnTo>
                    <a:pt x="428" y="236"/>
                  </a:lnTo>
                  <a:lnTo>
                    <a:pt x="425" y="232"/>
                  </a:lnTo>
                  <a:lnTo>
                    <a:pt x="423" y="228"/>
                  </a:lnTo>
                  <a:lnTo>
                    <a:pt x="423" y="221"/>
                  </a:lnTo>
                  <a:lnTo>
                    <a:pt x="420" y="223"/>
                  </a:lnTo>
                  <a:lnTo>
                    <a:pt x="414" y="225"/>
                  </a:lnTo>
                  <a:lnTo>
                    <a:pt x="411" y="223"/>
                  </a:lnTo>
                  <a:lnTo>
                    <a:pt x="408" y="213"/>
                  </a:lnTo>
                  <a:lnTo>
                    <a:pt x="411" y="209"/>
                  </a:lnTo>
                  <a:lnTo>
                    <a:pt x="414" y="205"/>
                  </a:lnTo>
                  <a:lnTo>
                    <a:pt x="417" y="203"/>
                  </a:lnTo>
                  <a:lnTo>
                    <a:pt x="423" y="201"/>
                  </a:lnTo>
                  <a:lnTo>
                    <a:pt x="423" y="199"/>
                  </a:lnTo>
                  <a:lnTo>
                    <a:pt x="423" y="197"/>
                  </a:lnTo>
                  <a:lnTo>
                    <a:pt x="420" y="197"/>
                  </a:lnTo>
                  <a:lnTo>
                    <a:pt x="417" y="195"/>
                  </a:lnTo>
                  <a:lnTo>
                    <a:pt x="417" y="192"/>
                  </a:lnTo>
                  <a:lnTo>
                    <a:pt x="420" y="188"/>
                  </a:lnTo>
                  <a:lnTo>
                    <a:pt x="420" y="184"/>
                  </a:lnTo>
                  <a:lnTo>
                    <a:pt x="417" y="178"/>
                  </a:lnTo>
                  <a:lnTo>
                    <a:pt x="411" y="174"/>
                  </a:lnTo>
                  <a:lnTo>
                    <a:pt x="403" y="166"/>
                  </a:lnTo>
                  <a:lnTo>
                    <a:pt x="400" y="159"/>
                  </a:lnTo>
                  <a:lnTo>
                    <a:pt x="397" y="153"/>
                  </a:lnTo>
                  <a:lnTo>
                    <a:pt x="394" y="155"/>
                  </a:lnTo>
                  <a:lnTo>
                    <a:pt x="388" y="157"/>
                  </a:lnTo>
                  <a:lnTo>
                    <a:pt x="383" y="157"/>
                  </a:lnTo>
                  <a:lnTo>
                    <a:pt x="380" y="157"/>
                  </a:lnTo>
                  <a:lnTo>
                    <a:pt x="374" y="159"/>
                  </a:lnTo>
                  <a:lnTo>
                    <a:pt x="366" y="164"/>
                  </a:lnTo>
                  <a:lnTo>
                    <a:pt x="357" y="164"/>
                  </a:lnTo>
                  <a:lnTo>
                    <a:pt x="371" y="180"/>
                  </a:lnTo>
                  <a:lnTo>
                    <a:pt x="380" y="199"/>
                  </a:lnTo>
                  <a:lnTo>
                    <a:pt x="383" y="215"/>
                  </a:lnTo>
                  <a:lnTo>
                    <a:pt x="383" y="228"/>
                  </a:lnTo>
                  <a:lnTo>
                    <a:pt x="388" y="234"/>
                  </a:lnTo>
                  <a:lnTo>
                    <a:pt x="386" y="238"/>
                  </a:lnTo>
                  <a:lnTo>
                    <a:pt x="383" y="244"/>
                  </a:lnTo>
                  <a:lnTo>
                    <a:pt x="380" y="248"/>
                  </a:lnTo>
                  <a:lnTo>
                    <a:pt x="388" y="252"/>
                  </a:lnTo>
                  <a:lnTo>
                    <a:pt x="394" y="259"/>
                  </a:lnTo>
                  <a:lnTo>
                    <a:pt x="394" y="265"/>
                  </a:lnTo>
                  <a:lnTo>
                    <a:pt x="388" y="269"/>
                  </a:lnTo>
                  <a:lnTo>
                    <a:pt x="400" y="279"/>
                  </a:lnTo>
                  <a:lnTo>
                    <a:pt x="411" y="289"/>
                  </a:lnTo>
                  <a:lnTo>
                    <a:pt x="423" y="300"/>
                  </a:lnTo>
                  <a:lnTo>
                    <a:pt x="425" y="308"/>
                  </a:lnTo>
                  <a:lnTo>
                    <a:pt x="428" y="306"/>
                  </a:lnTo>
                  <a:lnTo>
                    <a:pt x="434" y="304"/>
                  </a:lnTo>
                  <a:lnTo>
                    <a:pt x="440" y="302"/>
                  </a:lnTo>
                  <a:lnTo>
                    <a:pt x="454" y="300"/>
                  </a:lnTo>
                  <a:lnTo>
                    <a:pt x="479" y="294"/>
                  </a:lnTo>
                  <a:lnTo>
                    <a:pt x="505" y="287"/>
                  </a:lnTo>
                  <a:lnTo>
                    <a:pt x="519" y="281"/>
                  </a:lnTo>
                  <a:lnTo>
                    <a:pt x="519" y="283"/>
                  </a:lnTo>
                  <a:lnTo>
                    <a:pt x="525" y="289"/>
                  </a:lnTo>
                  <a:lnTo>
                    <a:pt x="528" y="294"/>
                  </a:lnTo>
                  <a:lnTo>
                    <a:pt x="528" y="298"/>
                  </a:lnTo>
                  <a:lnTo>
                    <a:pt x="533" y="294"/>
                  </a:lnTo>
                  <a:lnTo>
                    <a:pt x="545" y="292"/>
                  </a:lnTo>
                  <a:lnTo>
                    <a:pt x="556" y="292"/>
                  </a:lnTo>
                  <a:lnTo>
                    <a:pt x="564" y="292"/>
                  </a:lnTo>
                  <a:lnTo>
                    <a:pt x="564" y="294"/>
                  </a:lnTo>
                  <a:lnTo>
                    <a:pt x="567" y="298"/>
                  </a:lnTo>
                  <a:lnTo>
                    <a:pt x="573" y="308"/>
                  </a:lnTo>
                  <a:lnTo>
                    <a:pt x="584" y="323"/>
                  </a:lnTo>
                  <a:lnTo>
                    <a:pt x="593" y="339"/>
                  </a:lnTo>
                  <a:lnTo>
                    <a:pt x="587" y="358"/>
                  </a:lnTo>
                  <a:lnTo>
                    <a:pt x="573" y="370"/>
                  </a:lnTo>
                  <a:lnTo>
                    <a:pt x="556" y="380"/>
                  </a:lnTo>
                  <a:lnTo>
                    <a:pt x="547" y="372"/>
                  </a:lnTo>
                  <a:lnTo>
                    <a:pt x="547" y="366"/>
                  </a:lnTo>
                  <a:lnTo>
                    <a:pt x="553" y="360"/>
                  </a:lnTo>
                  <a:lnTo>
                    <a:pt x="556" y="356"/>
                  </a:lnTo>
                  <a:lnTo>
                    <a:pt x="556" y="349"/>
                  </a:lnTo>
                  <a:lnTo>
                    <a:pt x="550" y="341"/>
                  </a:lnTo>
                  <a:lnTo>
                    <a:pt x="542" y="335"/>
                  </a:lnTo>
                  <a:lnTo>
                    <a:pt x="533" y="329"/>
                  </a:lnTo>
                  <a:lnTo>
                    <a:pt x="533" y="333"/>
                  </a:lnTo>
                  <a:lnTo>
                    <a:pt x="536" y="333"/>
                  </a:lnTo>
                  <a:lnTo>
                    <a:pt x="539" y="333"/>
                  </a:lnTo>
                  <a:lnTo>
                    <a:pt x="539" y="335"/>
                  </a:lnTo>
                  <a:lnTo>
                    <a:pt x="533" y="335"/>
                  </a:lnTo>
                  <a:lnTo>
                    <a:pt x="525" y="335"/>
                  </a:lnTo>
                  <a:lnTo>
                    <a:pt x="513" y="337"/>
                  </a:lnTo>
                  <a:lnTo>
                    <a:pt x="496" y="339"/>
                  </a:lnTo>
                  <a:lnTo>
                    <a:pt x="479" y="341"/>
                  </a:lnTo>
                  <a:lnTo>
                    <a:pt x="459" y="345"/>
                  </a:lnTo>
                  <a:lnTo>
                    <a:pt x="442" y="349"/>
                  </a:lnTo>
                  <a:lnTo>
                    <a:pt x="428" y="353"/>
                  </a:lnTo>
                  <a:lnTo>
                    <a:pt x="417" y="356"/>
                  </a:lnTo>
                  <a:lnTo>
                    <a:pt x="403" y="358"/>
                  </a:lnTo>
                  <a:lnTo>
                    <a:pt x="391" y="358"/>
                  </a:lnTo>
                  <a:lnTo>
                    <a:pt x="383" y="356"/>
                  </a:lnTo>
                  <a:lnTo>
                    <a:pt x="380" y="349"/>
                  </a:lnTo>
                  <a:lnTo>
                    <a:pt x="371" y="341"/>
                  </a:lnTo>
                  <a:lnTo>
                    <a:pt x="357" y="331"/>
                  </a:lnTo>
                  <a:lnTo>
                    <a:pt x="343" y="318"/>
                  </a:lnTo>
                  <a:lnTo>
                    <a:pt x="332" y="308"/>
                  </a:lnTo>
                  <a:lnTo>
                    <a:pt x="326" y="302"/>
                  </a:lnTo>
                  <a:lnTo>
                    <a:pt x="318" y="298"/>
                  </a:lnTo>
                  <a:lnTo>
                    <a:pt x="303" y="298"/>
                  </a:lnTo>
                  <a:lnTo>
                    <a:pt x="286" y="296"/>
                  </a:lnTo>
                  <a:lnTo>
                    <a:pt x="272" y="296"/>
                  </a:lnTo>
                  <a:lnTo>
                    <a:pt x="255" y="296"/>
                  </a:lnTo>
                  <a:lnTo>
                    <a:pt x="232" y="298"/>
                  </a:lnTo>
                  <a:lnTo>
                    <a:pt x="212" y="298"/>
                  </a:lnTo>
                  <a:lnTo>
                    <a:pt x="207" y="300"/>
                  </a:lnTo>
                  <a:lnTo>
                    <a:pt x="201" y="304"/>
                  </a:lnTo>
                  <a:lnTo>
                    <a:pt x="195" y="306"/>
                  </a:lnTo>
                  <a:lnTo>
                    <a:pt x="193" y="306"/>
                  </a:lnTo>
                  <a:lnTo>
                    <a:pt x="184" y="318"/>
                  </a:lnTo>
                  <a:close/>
                </a:path>
              </a:pathLst>
            </a:custGeom>
            <a:solidFill>
              <a:srgbClr val="0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2" name="Freeform 55"/>
            <p:cNvSpPr>
              <a:spLocks/>
            </p:cNvSpPr>
            <p:nvPr/>
          </p:nvSpPr>
          <p:spPr bwMode="auto">
            <a:xfrm>
              <a:off x="1392" y="2880"/>
              <a:ext cx="454" cy="491"/>
            </a:xfrm>
            <a:custGeom>
              <a:avLst/>
              <a:gdLst>
                <a:gd name="T0" fmla="*/ 139 w 454"/>
                <a:gd name="T1" fmla="*/ 72 h 491"/>
                <a:gd name="T2" fmla="*/ 165 w 454"/>
                <a:gd name="T3" fmla="*/ 31 h 491"/>
                <a:gd name="T4" fmla="*/ 241 w 454"/>
                <a:gd name="T5" fmla="*/ 16 h 491"/>
                <a:gd name="T6" fmla="*/ 273 w 454"/>
                <a:gd name="T7" fmla="*/ 25 h 491"/>
                <a:gd name="T8" fmla="*/ 292 w 454"/>
                <a:gd name="T9" fmla="*/ 16 h 491"/>
                <a:gd name="T10" fmla="*/ 315 w 454"/>
                <a:gd name="T11" fmla="*/ 66 h 491"/>
                <a:gd name="T12" fmla="*/ 318 w 454"/>
                <a:gd name="T13" fmla="*/ 78 h 491"/>
                <a:gd name="T14" fmla="*/ 346 w 454"/>
                <a:gd name="T15" fmla="*/ 101 h 491"/>
                <a:gd name="T16" fmla="*/ 295 w 454"/>
                <a:gd name="T17" fmla="*/ 109 h 491"/>
                <a:gd name="T18" fmla="*/ 312 w 454"/>
                <a:gd name="T19" fmla="*/ 120 h 491"/>
                <a:gd name="T20" fmla="*/ 261 w 454"/>
                <a:gd name="T21" fmla="*/ 109 h 491"/>
                <a:gd name="T22" fmla="*/ 250 w 454"/>
                <a:gd name="T23" fmla="*/ 117 h 491"/>
                <a:gd name="T24" fmla="*/ 264 w 454"/>
                <a:gd name="T25" fmla="*/ 120 h 491"/>
                <a:gd name="T26" fmla="*/ 295 w 454"/>
                <a:gd name="T27" fmla="*/ 167 h 491"/>
                <a:gd name="T28" fmla="*/ 301 w 454"/>
                <a:gd name="T29" fmla="*/ 202 h 491"/>
                <a:gd name="T30" fmla="*/ 304 w 454"/>
                <a:gd name="T31" fmla="*/ 231 h 491"/>
                <a:gd name="T32" fmla="*/ 378 w 454"/>
                <a:gd name="T33" fmla="*/ 278 h 491"/>
                <a:gd name="T34" fmla="*/ 432 w 454"/>
                <a:gd name="T35" fmla="*/ 340 h 491"/>
                <a:gd name="T36" fmla="*/ 375 w 454"/>
                <a:gd name="T37" fmla="*/ 353 h 491"/>
                <a:gd name="T38" fmla="*/ 375 w 454"/>
                <a:gd name="T39" fmla="*/ 392 h 491"/>
                <a:gd name="T40" fmla="*/ 417 w 454"/>
                <a:gd name="T41" fmla="*/ 431 h 491"/>
                <a:gd name="T42" fmla="*/ 454 w 454"/>
                <a:gd name="T43" fmla="*/ 454 h 491"/>
                <a:gd name="T44" fmla="*/ 403 w 454"/>
                <a:gd name="T45" fmla="*/ 491 h 491"/>
                <a:gd name="T46" fmla="*/ 355 w 454"/>
                <a:gd name="T47" fmla="*/ 481 h 491"/>
                <a:gd name="T48" fmla="*/ 380 w 454"/>
                <a:gd name="T49" fmla="*/ 468 h 491"/>
                <a:gd name="T50" fmla="*/ 383 w 454"/>
                <a:gd name="T51" fmla="*/ 456 h 491"/>
                <a:gd name="T52" fmla="*/ 395 w 454"/>
                <a:gd name="T53" fmla="*/ 448 h 491"/>
                <a:gd name="T54" fmla="*/ 349 w 454"/>
                <a:gd name="T55" fmla="*/ 423 h 491"/>
                <a:gd name="T56" fmla="*/ 295 w 454"/>
                <a:gd name="T57" fmla="*/ 394 h 491"/>
                <a:gd name="T58" fmla="*/ 256 w 454"/>
                <a:gd name="T59" fmla="*/ 386 h 491"/>
                <a:gd name="T60" fmla="*/ 193 w 454"/>
                <a:gd name="T61" fmla="*/ 367 h 491"/>
                <a:gd name="T62" fmla="*/ 148 w 454"/>
                <a:gd name="T63" fmla="*/ 400 h 491"/>
                <a:gd name="T64" fmla="*/ 105 w 454"/>
                <a:gd name="T65" fmla="*/ 454 h 491"/>
                <a:gd name="T66" fmla="*/ 82 w 454"/>
                <a:gd name="T67" fmla="*/ 475 h 491"/>
                <a:gd name="T68" fmla="*/ 37 w 454"/>
                <a:gd name="T69" fmla="*/ 456 h 491"/>
                <a:gd name="T70" fmla="*/ 0 w 454"/>
                <a:gd name="T71" fmla="*/ 433 h 491"/>
                <a:gd name="T72" fmla="*/ 17 w 454"/>
                <a:gd name="T73" fmla="*/ 429 h 491"/>
                <a:gd name="T74" fmla="*/ 43 w 454"/>
                <a:gd name="T75" fmla="*/ 427 h 491"/>
                <a:gd name="T76" fmla="*/ 63 w 454"/>
                <a:gd name="T77" fmla="*/ 427 h 491"/>
                <a:gd name="T78" fmla="*/ 99 w 454"/>
                <a:gd name="T79" fmla="*/ 396 h 491"/>
                <a:gd name="T80" fmla="*/ 108 w 454"/>
                <a:gd name="T81" fmla="*/ 334 h 491"/>
                <a:gd name="T82" fmla="*/ 153 w 454"/>
                <a:gd name="T83" fmla="*/ 285 h 491"/>
                <a:gd name="T84" fmla="*/ 204 w 454"/>
                <a:gd name="T85" fmla="*/ 229 h 491"/>
                <a:gd name="T86" fmla="*/ 213 w 454"/>
                <a:gd name="T87" fmla="*/ 219 h 491"/>
                <a:gd name="T88" fmla="*/ 204 w 454"/>
                <a:gd name="T89" fmla="*/ 206 h 491"/>
                <a:gd name="T90" fmla="*/ 207 w 454"/>
                <a:gd name="T91" fmla="*/ 134 h 491"/>
                <a:gd name="T92" fmla="*/ 190 w 454"/>
                <a:gd name="T93" fmla="*/ 124 h 491"/>
                <a:gd name="T94" fmla="*/ 170 w 454"/>
                <a:gd name="T95" fmla="*/ 111 h 491"/>
                <a:gd name="T96" fmla="*/ 165 w 454"/>
                <a:gd name="T97" fmla="*/ 103 h 491"/>
                <a:gd name="T98" fmla="*/ 156 w 454"/>
                <a:gd name="T99" fmla="*/ 93 h 491"/>
                <a:gd name="T100" fmla="*/ 153 w 454"/>
                <a:gd name="T101" fmla="*/ 80 h 49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54"/>
                <a:gd name="T154" fmla="*/ 0 h 491"/>
                <a:gd name="T155" fmla="*/ 454 w 454"/>
                <a:gd name="T156" fmla="*/ 491 h 491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54" h="491">
                  <a:moveTo>
                    <a:pt x="153" y="66"/>
                  </a:moveTo>
                  <a:lnTo>
                    <a:pt x="148" y="66"/>
                  </a:lnTo>
                  <a:lnTo>
                    <a:pt x="145" y="66"/>
                  </a:lnTo>
                  <a:lnTo>
                    <a:pt x="142" y="68"/>
                  </a:lnTo>
                  <a:lnTo>
                    <a:pt x="139" y="72"/>
                  </a:lnTo>
                  <a:lnTo>
                    <a:pt x="133" y="64"/>
                  </a:lnTo>
                  <a:lnTo>
                    <a:pt x="136" y="53"/>
                  </a:lnTo>
                  <a:lnTo>
                    <a:pt x="145" y="45"/>
                  </a:lnTo>
                  <a:lnTo>
                    <a:pt x="162" y="43"/>
                  </a:lnTo>
                  <a:lnTo>
                    <a:pt x="165" y="31"/>
                  </a:lnTo>
                  <a:lnTo>
                    <a:pt x="176" y="23"/>
                  </a:lnTo>
                  <a:lnTo>
                    <a:pt x="187" y="16"/>
                  </a:lnTo>
                  <a:lnTo>
                    <a:pt x="204" y="16"/>
                  </a:lnTo>
                  <a:lnTo>
                    <a:pt x="224" y="18"/>
                  </a:lnTo>
                  <a:lnTo>
                    <a:pt x="241" y="16"/>
                  </a:lnTo>
                  <a:lnTo>
                    <a:pt x="256" y="12"/>
                  </a:lnTo>
                  <a:lnTo>
                    <a:pt x="258" y="0"/>
                  </a:lnTo>
                  <a:lnTo>
                    <a:pt x="267" y="4"/>
                  </a:lnTo>
                  <a:lnTo>
                    <a:pt x="273" y="14"/>
                  </a:lnTo>
                  <a:lnTo>
                    <a:pt x="273" y="25"/>
                  </a:lnTo>
                  <a:lnTo>
                    <a:pt x="258" y="33"/>
                  </a:lnTo>
                  <a:lnTo>
                    <a:pt x="270" y="35"/>
                  </a:lnTo>
                  <a:lnTo>
                    <a:pt x="284" y="35"/>
                  </a:lnTo>
                  <a:lnTo>
                    <a:pt x="292" y="29"/>
                  </a:lnTo>
                  <a:lnTo>
                    <a:pt x="292" y="16"/>
                  </a:lnTo>
                  <a:lnTo>
                    <a:pt x="307" y="23"/>
                  </a:lnTo>
                  <a:lnTo>
                    <a:pt x="321" y="35"/>
                  </a:lnTo>
                  <a:lnTo>
                    <a:pt x="326" y="47"/>
                  </a:lnTo>
                  <a:lnTo>
                    <a:pt x="324" y="60"/>
                  </a:lnTo>
                  <a:lnTo>
                    <a:pt x="315" y="66"/>
                  </a:lnTo>
                  <a:lnTo>
                    <a:pt x="307" y="70"/>
                  </a:lnTo>
                  <a:lnTo>
                    <a:pt x="298" y="72"/>
                  </a:lnTo>
                  <a:lnTo>
                    <a:pt x="292" y="72"/>
                  </a:lnTo>
                  <a:lnTo>
                    <a:pt x="304" y="76"/>
                  </a:lnTo>
                  <a:lnTo>
                    <a:pt x="318" y="78"/>
                  </a:lnTo>
                  <a:lnTo>
                    <a:pt x="329" y="76"/>
                  </a:lnTo>
                  <a:lnTo>
                    <a:pt x="338" y="72"/>
                  </a:lnTo>
                  <a:lnTo>
                    <a:pt x="344" y="80"/>
                  </a:lnTo>
                  <a:lnTo>
                    <a:pt x="346" y="91"/>
                  </a:lnTo>
                  <a:lnTo>
                    <a:pt x="346" y="101"/>
                  </a:lnTo>
                  <a:lnTo>
                    <a:pt x="344" y="107"/>
                  </a:lnTo>
                  <a:lnTo>
                    <a:pt x="332" y="111"/>
                  </a:lnTo>
                  <a:lnTo>
                    <a:pt x="321" y="111"/>
                  </a:lnTo>
                  <a:lnTo>
                    <a:pt x="307" y="111"/>
                  </a:lnTo>
                  <a:lnTo>
                    <a:pt x="295" y="109"/>
                  </a:lnTo>
                  <a:lnTo>
                    <a:pt x="301" y="111"/>
                  </a:lnTo>
                  <a:lnTo>
                    <a:pt x="309" y="113"/>
                  </a:lnTo>
                  <a:lnTo>
                    <a:pt x="315" y="115"/>
                  </a:lnTo>
                  <a:lnTo>
                    <a:pt x="321" y="117"/>
                  </a:lnTo>
                  <a:lnTo>
                    <a:pt x="312" y="120"/>
                  </a:lnTo>
                  <a:lnTo>
                    <a:pt x="301" y="122"/>
                  </a:lnTo>
                  <a:lnTo>
                    <a:pt x="284" y="122"/>
                  </a:lnTo>
                  <a:lnTo>
                    <a:pt x="273" y="117"/>
                  </a:lnTo>
                  <a:lnTo>
                    <a:pt x="264" y="111"/>
                  </a:lnTo>
                  <a:lnTo>
                    <a:pt x="261" y="109"/>
                  </a:lnTo>
                  <a:lnTo>
                    <a:pt x="258" y="109"/>
                  </a:lnTo>
                  <a:lnTo>
                    <a:pt x="256" y="109"/>
                  </a:lnTo>
                  <a:lnTo>
                    <a:pt x="253" y="113"/>
                  </a:lnTo>
                  <a:lnTo>
                    <a:pt x="250" y="115"/>
                  </a:lnTo>
                  <a:lnTo>
                    <a:pt x="250" y="117"/>
                  </a:lnTo>
                  <a:lnTo>
                    <a:pt x="250" y="120"/>
                  </a:lnTo>
                  <a:lnTo>
                    <a:pt x="256" y="120"/>
                  </a:lnTo>
                  <a:lnTo>
                    <a:pt x="261" y="120"/>
                  </a:lnTo>
                  <a:lnTo>
                    <a:pt x="264" y="120"/>
                  </a:lnTo>
                  <a:lnTo>
                    <a:pt x="270" y="124"/>
                  </a:lnTo>
                  <a:lnTo>
                    <a:pt x="278" y="126"/>
                  </a:lnTo>
                  <a:lnTo>
                    <a:pt x="287" y="134"/>
                  </a:lnTo>
                  <a:lnTo>
                    <a:pt x="292" y="148"/>
                  </a:lnTo>
                  <a:lnTo>
                    <a:pt x="295" y="167"/>
                  </a:lnTo>
                  <a:lnTo>
                    <a:pt x="295" y="184"/>
                  </a:lnTo>
                  <a:lnTo>
                    <a:pt x="295" y="192"/>
                  </a:lnTo>
                  <a:lnTo>
                    <a:pt x="298" y="194"/>
                  </a:lnTo>
                  <a:lnTo>
                    <a:pt x="301" y="198"/>
                  </a:lnTo>
                  <a:lnTo>
                    <a:pt x="301" y="202"/>
                  </a:lnTo>
                  <a:lnTo>
                    <a:pt x="304" y="206"/>
                  </a:lnTo>
                  <a:lnTo>
                    <a:pt x="301" y="208"/>
                  </a:lnTo>
                  <a:lnTo>
                    <a:pt x="292" y="210"/>
                  </a:lnTo>
                  <a:lnTo>
                    <a:pt x="295" y="221"/>
                  </a:lnTo>
                  <a:lnTo>
                    <a:pt x="304" y="231"/>
                  </a:lnTo>
                  <a:lnTo>
                    <a:pt x="309" y="237"/>
                  </a:lnTo>
                  <a:lnTo>
                    <a:pt x="321" y="241"/>
                  </a:lnTo>
                  <a:lnTo>
                    <a:pt x="332" y="250"/>
                  </a:lnTo>
                  <a:lnTo>
                    <a:pt x="355" y="262"/>
                  </a:lnTo>
                  <a:lnTo>
                    <a:pt x="378" y="278"/>
                  </a:lnTo>
                  <a:lnTo>
                    <a:pt x="397" y="295"/>
                  </a:lnTo>
                  <a:lnTo>
                    <a:pt x="412" y="309"/>
                  </a:lnTo>
                  <a:lnTo>
                    <a:pt x="420" y="322"/>
                  </a:lnTo>
                  <a:lnTo>
                    <a:pt x="426" y="332"/>
                  </a:lnTo>
                  <a:lnTo>
                    <a:pt x="432" y="340"/>
                  </a:lnTo>
                  <a:lnTo>
                    <a:pt x="420" y="340"/>
                  </a:lnTo>
                  <a:lnTo>
                    <a:pt x="406" y="342"/>
                  </a:lnTo>
                  <a:lnTo>
                    <a:pt x="392" y="345"/>
                  </a:lnTo>
                  <a:lnTo>
                    <a:pt x="383" y="349"/>
                  </a:lnTo>
                  <a:lnTo>
                    <a:pt x="375" y="353"/>
                  </a:lnTo>
                  <a:lnTo>
                    <a:pt x="366" y="359"/>
                  </a:lnTo>
                  <a:lnTo>
                    <a:pt x="355" y="365"/>
                  </a:lnTo>
                  <a:lnTo>
                    <a:pt x="346" y="369"/>
                  </a:lnTo>
                  <a:lnTo>
                    <a:pt x="358" y="380"/>
                  </a:lnTo>
                  <a:lnTo>
                    <a:pt x="375" y="392"/>
                  </a:lnTo>
                  <a:lnTo>
                    <a:pt x="386" y="404"/>
                  </a:lnTo>
                  <a:lnTo>
                    <a:pt x="395" y="415"/>
                  </a:lnTo>
                  <a:lnTo>
                    <a:pt x="403" y="421"/>
                  </a:lnTo>
                  <a:lnTo>
                    <a:pt x="412" y="427"/>
                  </a:lnTo>
                  <a:lnTo>
                    <a:pt x="417" y="431"/>
                  </a:lnTo>
                  <a:lnTo>
                    <a:pt x="426" y="433"/>
                  </a:lnTo>
                  <a:lnTo>
                    <a:pt x="437" y="437"/>
                  </a:lnTo>
                  <a:lnTo>
                    <a:pt x="446" y="444"/>
                  </a:lnTo>
                  <a:lnTo>
                    <a:pt x="451" y="450"/>
                  </a:lnTo>
                  <a:lnTo>
                    <a:pt x="454" y="454"/>
                  </a:lnTo>
                  <a:lnTo>
                    <a:pt x="454" y="458"/>
                  </a:lnTo>
                  <a:lnTo>
                    <a:pt x="449" y="466"/>
                  </a:lnTo>
                  <a:lnTo>
                    <a:pt x="437" y="477"/>
                  </a:lnTo>
                  <a:lnTo>
                    <a:pt x="420" y="485"/>
                  </a:lnTo>
                  <a:lnTo>
                    <a:pt x="403" y="491"/>
                  </a:lnTo>
                  <a:lnTo>
                    <a:pt x="383" y="491"/>
                  </a:lnTo>
                  <a:lnTo>
                    <a:pt x="369" y="489"/>
                  </a:lnTo>
                  <a:lnTo>
                    <a:pt x="358" y="487"/>
                  </a:lnTo>
                  <a:lnTo>
                    <a:pt x="352" y="485"/>
                  </a:lnTo>
                  <a:lnTo>
                    <a:pt x="355" y="481"/>
                  </a:lnTo>
                  <a:lnTo>
                    <a:pt x="361" y="477"/>
                  </a:lnTo>
                  <a:lnTo>
                    <a:pt x="366" y="475"/>
                  </a:lnTo>
                  <a:lnTo>
                    <a:pt x="372" y="475"/>
                  </a:lnTo>
                  <a:lnTo>
                    <a:pt x="378" y="473"/>
                  </a:lnTo>
                  <a:lnTo>
                    <a:pt x="380" y="468"/>
                  </a:lnTo>
                  <a:lnTo>
                    <a:pt x="383" y="464"/>
                  </a:lnTo>
                  <a:lnTo>
                    <a:pt x="375" y="464"/>
                  </a:lnTo>
                  <a:lnTo>
                    <a:pt x="375" y="462"/>
                  </a:lnTo>
                  <a:lnTo>
                    <a:pt x="380" y="458"/>
                  </a:lnTo>
                  <a:lnTo>
                    <a:pt x="383" y="456"/>
                  </a:lnTo>
                  <a:lnTo>
                    <a:pt x="383" y="454"/>
                  </a:lnTo>
                  <a:lnTo>
                    <a:pt x="389" y="458"/>
                  </a:lnTo>
                  <a:lnTo>
                    <a:pt x="392" y="454"/>
                  </a:lnTo>
                  <a:lnTo>
                    <a:pt x="395" y="450"/>
                  </a:lnTo>
                  <a:lnTo>
                    <a:pt x="395" y="448"/>
                  </a:lnTo>
                  <a:lnTo>
                    <a:pt x="389" y="444"/>
                  </a:lnTo>
                  <a:lnTo>
                    <a:pt x="383" y="442"/>
                  </a:lnTo>
                  <a:lnTo>
                    <a:pt x="375" y="437"/>
                  </a:lnTo>
                  <a:lnTo>
                    <a:pt x="363" y="431"/>
                  </a:lnTo>
                  <a:lnTo>
                    <a:pt x="349" y="423"/>
                  </a:lnTo>
                  <a:lnTo>
                    <a:pt x="335" y="415"/>
                  </a:lnTo>
                  <a:lnTo>
                    <a:pt x="324" y="406"/>
                  </a:lnTo>
                  <a:lnTo>
                    <a:pt x="309" y="400"/>
                  </a:lnTo>
                  <a:lnTo>
                    <a:pt x="301" y="396"/>
                  </a:lnTo>
                  <a:lnTo>
                    <a:pt x="295" y="394"/>
                  </a:lnTo>
                  <a:lnTo>
                    <a:pt x="292" y="390"/>
                  </a:lnTo>
                  <a:lnTo>
                    <a:pt x="292" y="388"/>
                  </a:lnTo>
                  <a:lnTo>
                    <a:pt x="292" y="386"/>
                  </a:lnTo>
                  <a:lnTo>
                    <a:pt x="275" y="388"/>
                  </a:lnTo>
                  <a:lnTo>
                    <a:pt x="256" y="386"/>
                  </a:lnTo>
                  <a:lnTo>
                    <a:pt x="241" y="384"/>
                  </a:lnTo>
                  <a:lnTo>
                    <a:pt x="227" y="380"/>
                  </a:lnTo>
                  <a:lnTo>
                    <a:pt x="216" y="375"/>
                  </a:lnTo>
                  <a:lnTo>
                    <a:pt x="204" y="369"/>
                  </a:lnTo>
                  <a:lnTo>
                    <a:pt x="193" y="367"/>
                  </a:lnTo>
                  <a:lnTo>
                    <a:pt x="182" y="369"/>
                  </a:lnTo>
                  <a:lnTo>
                    <a:pt x="179" y="375"/>
                  </a:lnTo>
                  <a:lnTo>
                    <a:pt x="173" y="384"/>
                  </a:lnTo>
                  <a:lnTo>
                    <a:pt x="162" y="392"/>
                  </a:lnTo>
                  <a:lnTo>
                    <a:pt x="148" y="400"/>
                  </a:lnTo>
                  <a:lnTo>
                    <a:pt x="136" y="409"/>
                  </a:lnTo>
                  <a:lnTo>
                    <a:pt x="122" y="419"/>
                  </a:lnTo>
                  <a:lnTo>
                    <a:pt x="111" y="431"/>
                  </a:lnTo>
                  <a:lnTo>
                    <a:pt x="105" y="444"/>
                  </a:lnTo>
                  <a:lnTo>
                    <a:pt x="105" y="454"/>
                  </a:lnTo>
                  <a:lnTo>
                    <a:pt x="102" y="464"/>
                  </a:lnTo>
                  <a:lnTo>
                    <a:pt x="99" y="470"/>
                  </a:lnTo>
                  <a:lnTo>
                    <a:pt x="91" y="475"/>
                  </a:lnTo>
                  <a:lnTo>
                    <a:pt x="88" y="475"/>
                  </a:lnTo>
                  <a:lnTo>
                    <a:pt x="82" y="475"/>
                  </a:lnTo>
                  <a:lnTo>
                    <a:pt x="77" y="473"/>
                  </a:lnTo>
                  <a:lnTo>
                    <a:pt x="65" y="468"/>
                  </a:lnTo>
                  <a:lnTo>
                    <a:pt x="57" y="462"/>
                  </a:lnTo>
                  <a:lnTo>
                    <a:pt x="48" y="458"/>
                  </a:lnTo>
                  <a:lnTo>
                    <a:pt x="37" y="456"/>
                  </a:lnTo>
                  <a:lnTo>
                    <a:pt x="28" y="454"/>
                  </a:lnTo>
                  <a:lnTo>
                    <a:pt x="20" y="450"/>
                  </a:lnTo>
                  <a:lnTo>
                    <a:pt x="11" y="446"/>
                  </a:lnTo>
                  <a:lnTo>
                    <a:pt x="3" y="439"/>
                  </a:lnTo>
                  <a:lnTo>
                    <a:pt x="0" y="433"/>
                  </a:lnTo>
                  <a:lnTo>
                    <a:pt x="0" y="429"/>
                  </a:lnTo>
                  <a:lnTo>
                    <a:pt x="3" y="427"/>
                  </a:lnTo>
                  <a:lnTo>
                    <a:pt x="9" y="427"/>
                  </a:lnTo>
                  <a:lnTo>
                    <a:pt x="14" y="427"/>
                  </a:lnTo>
                  <a:lnTo>
                    <a:pt x="17" y="429"/>
                  </a:lnTo>
                  <a:lnTo>
                    <a:pt x="26" y="431"/>
                  </a:lnTo>
                  <a:lnTo>
                    <a:pt x="34" y="431"/>
                  </a:lnTo>
                  <a:lnTo>
                    <a:pt x="46" y="431"/>
                  </a:lnTo>
                  <a:lnTo>
                    <a:pt x="40" y="427"/>
                  </a:lnTo>
                  <a:lnTo>
                    <a:pt x="43" y="427"/>
                  </a:lnTo>
                  <a:lnTo>
                    <a:pt x="46" y="425"/>
                  </a:lnTo>
                  <a:lnTo>
                    <a:pt x="54" y="423"/>
                  </a:lnTo>
                  <a:lnTo>
                    <a:pt x="60" y="423"/>
                  </a:lnTo>
                  <a:lnTo>
                    <a:pt x="60" y="427"/>
                  </a:lnTo>
                  <a:lnTo>
                    <a:pt x="63" y="427"/>
                  </a:lnTo>
                  <a:lnTo>
                    <a:pt x="68" y="427"/>
                  </a:lnTo>
                  <a:lnTo>
                    <a:pt x="71" y="427"/>
                  </a:lnTo>
                  <a:lnTo>
                    <a:pt x="74" y="427"/>
                  </a:lnTo>
                  <a:lnTo>
                    <a:pt x="82" y="417"/>
                  </a:lnTo>
                  <a:lnTo>
                    <a:pt x="99" y="396"/>
                  </a:lnTo>
                  <a:lnTo>
                    <a:pt x="116" y="373"/>
                  </a:lnTo>
                  <a:lnTo>
                    <a:pt x="125" y="357"/>
                  </a:lnTo>
                  <a:lnTo>
                    <a:pt x="119" y="351"/>
                  </a:lnTo>
                  <a:lnTo>
                    <a:pt x="114" y="342"/>
                  </a:lnTo>
                  <a:lnTo>
                    <a:pt x="108" y="334"/>
                  </a:lnTo>
                  <a:lnTo>
                    <a:pt x="105" y="330"/>
                  </a:lnTo>
                  <a:lnTo>
                    <a:pt x="114" y="322"/>
                  </a:lnTo>
                  <a:lnTo>
                    <a:pt x="125" y="314"/>
                  </a:lnTo>
                  <a:lnTo>
                    <a:pt x="139" y="301"/>
                  </a:lnTo>
                  <a:lnTo>
                    <a:pt x="153" y="285"/>
                  </a:lnTo>
                  <a:lnTo>
                    <a:pt x="165" y="268"/>
                  </a:lnTo>
                  <a:lnTo>
                    <a:pt x="176" y="252"/>
                  </a:lnTo>
                  <a:lnTo>
                    <a:pt x="185" y="239"/>
                  </a:lnTo>
                  <a:lnTo>
                    <a:pt x="193" y="231"/>
                  </a:lnTo>
                  <a:lnTo>
                    <a:pt x="204" y="229"/>
                  </a:lnTo>
                  <a:lnTo>
                    <a:pt x="213" y="227"/>
                  </a:lnTo>
                  <a:lnTo>
                    <a:pt x="219" y="223"/>
                  </a:lnTo>
                  <a:lnTo>
                    <a:pt x="219" y="219"/>
                  </a:lnTo>
                  <a:lnTo>
                    <a:pt x="216" y="219"/>
                  </a:lnTo>
                  <a:lnTo>
                    <a:pt x="213" y="219"/>
                  </a:lnTo>
                  <a:lnTo>
                    <a:pt x="207" y="219"/>
                  </a:lnTo>
                  <a:lnTo>
                    <a:pt x="204" y="219"/>
                  </a:lnTo>
                  <a:lnTo>
                    <a:pt x="207" y="212"/>
                  </a:lnTo>
                  <a:lnTo>
                    <a:pt x="207" y="210"/>
                  </a:lnTo>
                  <a:lnTo>
                    <a:pt x="204" y="206"/>
                  </a:lnTo>
                  <a:lnTo>
                    <a:pt x="199" y="202"/>
                  </a:lnTo>
                  <a:lnTo>
                    <a:pt x="193" y="192"/>
                  </a:lnTo>
                  <a:lnTo>
                    <a:pt x="190" y="173"/>
                  </a:lnTo>
                  <a:lnTo>
                    <a:pt x="193" y="153"/>
                  </a:lnTo>
                  <a:lnTo>
                    <a:pt x="207" y="134"/>
                  </a:lnTo>
                  <a:lnTo>
                    <a:pt x="207" y="130"/>
                  </a:lnTo>
                  <a:lnTo>
                    <a:pt x="207" y="128"/>
                  </a:lnTo>
                  <a:lnTo>
                    <a:pt x="204" y="124"/>
                  </a:lnTo>
                  <a:lnTo>
                    <a:pt x="199" y="124"/>
                  </a:lnTo>
                  <a:lnTo>
                    <a:pt x="190" y="124"/>
                  </a:lnTo>
                  <a:lnTo>
                    <a:pt x="182" y="124"/>
                  </a:lnTo>
                  <a:lnTo>
                    <a:pt x="173" y="122"/>
                  </a:lnTo>
                  <a:lnTo>
                    <a:pt x="170" y="117"/>
                  </a:lnTo>
                  <a:lnTo>
                    <a:pt x="170" y="115"/>
                  </a:lnTo>
                  <a:lnTo>
                    <a:pt x="170" y="111"/>
                  </a:lnTo>
                  <a:lnTo>
                    <a:pt x="168" y="109"/>
                  </a:lnTo>
                  <a:lnTo>
                    <a:pt x="168" y="107"/>
                  </a:lnTo>
                  <a:lnTo>
                    <a:pt x="168" y="105"/>
                  </a:lnTo>
                  <a:lnTo>
                    <a:pt x="165" y="103"/>
                  </a:lnTo>
                  <a:lnTo>
                    <a:pt x="162" y="101"/>
                  </a:lnTo>
                  <a:lnTo>
                    <a:pt x="156" y="101"/>
                  </a:lnTo>
                  <a:lnTo>
                    <a:pt x="156" y="99"/>
                  </a:lnTo>
                  <a:lnTo>
                    <a:pt x="153" y="95"/>
                  </a:lnTo>
                  <a:lnTo>
                    <a:pt x="156" y="93"/>
                  </a:lnTo>
                  <a:lnTo>
                    <a:pt x="159" y="91"/>
                  </a:lnTo>
                  <a:lnTo>
                    <a:pt x="162" y="89"/>
                  </a:lnTo>
                  <a:lnTo>
                    <a:pt x="159" y="87"/>
                  </a:lnTo>
                  <a:lnTo>
                    <a:pt x="156" y="82"/>
                  </a:lnTo>
                  <a:lnTo>
                    <a:pt x="153" y="80"/>
                  </a:lnTo>
                  <a:lnTo>
                    <a:pt x="153" y="76"/>
                  </a:lnTo>
                  <a:lnTo>
                    <a:pt x="153" y="72"/>
                  </a:lnTo>
                  <a:lnTo>
                    <a:pt x="153" y="66"/>
                  </a:lnTo>
                  <a:close/>
                </a:path>
              </a:pathLst>
            </a:custGeom>
            <a:solidFill>
              <a:srgbClr val="0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3" name="Freeform 56"/>
            <p:cNvSpPr>
              <a:spLocks/>
            </p:cNvSpPr>
            <p:nvPr/>
          </p:nvSpPr>
          <p:spPr bwMode="auto">
            <a:xfrm>
              <a:off x="1344" y="3024"/>
              <a:ext cx="253" cy="117"/>
            </a:xfrm>
            <a:custGeom>
              <a:avLst/>
              <a:gdLst>
                <a:gd name="T0" fmla="*/ 179 w 253"/>
                <a:gd name="T1" fmla="*/ 74 h 117"/>
                <a:gd name="T2" fmla="*/ 176 w 253"/>
                <a:gd name="T3" fmla="*/ 82 h 117"/>
                <a:gd name="T4" fmla="*/ 168 w 253"/>
                <a:gd name="T5" fmla="*/ 86 h 117"/>
                <a:gd name="T6" fmla="*/ 151 w 253"/>
                <a:gd name="T7" fmla="*/ 82 h 117"/>
                <a:gd name="T8" fmla="*/ 125 w 253"/>
                <a:gd name="T9" fmla="*/ 82 h 117"/>
                <a:gd name="T10" fmla="*/ 88 w 253"/>
                <a:gd name="T11" fmla="*/ 76 h 117"/>
                <a:gd name="T12" fmla="*/ 80 w 253"/>
                <a:gd name="T13" fmla="*/ 60 h 117"/>
                <a:gd name="T14" fmla="*/ 71 w 253"/>
                <a:gd name="T15" fmla="*/ 51 h 117"/>
                <a:gd name="T16" fmla="*/ 63 w 253"/>
                <a:gd name="T17" fmla="*/ 41 h 117"/>
                <a:gd name="T18" fmla="*/ 54 w 253"/>
                <a:gd name="T19" fmla="*/ 45 h 117"/>
                <a:gd name="T20" fmla="*/ 60 w 253"/>
                <a:gd name="T21" fmla="*/ 53 h 117"/>
                <a:gd name="T22" fmla="*/ 60 w 253"/>
                <a:gd name="T23" fmla="*/ 60 h 117"/>
                <a:gd name="T24" fmla="*/ 46 w 253"/>
                <a:gd name="T25" fmla="*/ 56 h 117"/>
                <a:gd name="T26" fmla="*/ 23 w 253"/>
                <a:gd name="T27" fmla="*/ 45 h 117"/>
                <a:gd name="T28" fmla="*/ 15 w 253"/>
                <a:gd name="T29" fmla="*/ 49 h 117"/>
                <a:gd name="T30" fmla="*/ 26 w 253"/>
                <a:gd name="T31" fmla="*/ 58 h 117"/>
                <a:gd name="T32" fmla="*/ 35 w 253"/>
                <a:gd name="T33" fmla="*/ 62 h 117"/>
                <a:gd name="T34" fmla="*/ 26 w 253"/>
                <a:gd name="T35" fmla="*/ 64 h 117"/>
                <a:gd name="T36" fmla="*/ 9 w 253"/>
                <a:gd name="T37" fmla="*/ 64 h 117"/>
                <a:gd name="T38" fmla="*/ 0 w 253"/>
                <a:gd name="T39" fmla="*/ 66 h 117"/>
                <a:gd name="T40" fmla="*/ 12 w 253"/>
                <a:gd name="T41" fmla="*/ 72 h 117"/>
                <a:gd name="T42" fmla="*/ 32 w 253"/>
                <a:gd name="T43" fmla="*/ 74 h 117"/>
                <a:gd name="T44" fmla="*/ 29 w 253"/>
                <a:gd name="T45" fmla="*/ 76 h 117"/>
                <a:gd name="T46" fmla="*/ 18 w 253"/>
                <a:gd name="T47" fmla="*/ 80 h 117"/>
                <a:gd name="T48" fmla="*/ 6 w 253"/>
                <a:gd name="T49" fmla="*/ 84 h 117"/>
                <a:gd name="T50" fmla="*/ 12 w 253"/>
                <a:gd name="T51" fmla="*/ 91 h 117"/>
                <a:gd name="T52" fmla="*/ 29 w 253"/>
                <a:gd name="T53" fmla="*/ 86 h 117"/>
                <a:gd name="T54" fmla="*/ 37 w 253"/>
                <a:gd name="T55" fmla="*/ 86 h 117"/>
                <a:gd name="T56" fmla="*/ 29 w 253"/>
                <a:gd name="T57" fmla="*/ 91 h 117"/>
                <a:gd name="T58" fmla="*/ 23 w 253"/>
                <a:gd name="T59" fmla="*/ 101 h 117"/>
                <a:gd name="T60" fmla="*/ 23 w 253"/>
                <a:gd name="T61" fmla="*/ 105 h 117"/>
                <a:gd name="T62" fmla="*/ 35 w 253"/>
                <a:gd name="T63" fmla="*/ 99 h 117"/>
                <a:gd name="T64" fmla="*/ 46 w 253"/>
                <a:gd name="T65" fmla="*/ 93 h 117"/>
                <a:gd name="T66" fmla="*/ 77 w 253"/>
                <a:gd name="T67" fmla="*/ 93 h 117"/>
                <a:gd name="T68" fmla="*/ 105 w 253"/>
                <a:gd name="T69" fmla="*/ 101 h 117"/>
                <a:gd name="T70" fmla="*/ 123 w 253"/>
                <a:gd name="T71" fmla="*/ 109 h 117"/>
                <a:gd name="T72" fmla="*/ 154 w 253"/>
                <a:gd name="T73" fmla="*/ 117 h 117"/>
                <a:gd name="T74" fmla="*/ 199 w 253"/>
                <a:gd name="T75" fmla="*/ 113 h 117"/>
                <a:gd name="T76" fmla="*/ 222 w 253"/>
                <a:gd name="T77" fmla="*/ 91 h 117"/>
                <a:gd name="T78" fmla="*/ 230 w 253"/>
                <a:gd name="T79" fmla="*/ 70 h 117"/>
                <a:gd name="T80" fmla="*/ 245 w 253"/>
                <a:gd name="T81" fmla="*/ 49 h 117"/>
                <a:gd name="T82" fmla="*/ 245 w 253"/>
                <a:gd name="T83" fmla="*/ 10 h 117"/>
                <a:gd name="T84" fmla="*/ 188 w 253"/>
                <a:gd name="T85" fmla="*/ 8 h 117"/>
                <a:gd name="T86" fmla="*/ 179 w 253"/>
                <a:gd name="T87" fmla="*/ 35 h 117"/>
                <a:gd name="T88" fmla="*/ 171 w 253"/>
                <a:gd name="T89" fmla="*/ 66 h 11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53"/>
                <a:gd name="T136" fmla="*/ 0 h 117"/>
                <a:gd name="T137" fmla="*/ 253 w 253"/>
                <a:gd name="T138" fmla="*/ 117 h 117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53" h="117">
                  <a:moveTo>
                    <a:pt x="171" y="66"/>
                  </a:moveTo>
                  <a:lnTo>
                    <a:pt x="179" y="70"/>
                  </a:lnTo>
                  <a:lnTo>
                    <a:pt x="179" y="74"/>
                  </a:lnTo>
                  <a:lnTo>
                    <a:pt x="179" y="76"/>
                  </a:lnTo>
                  <a:lnTo>
                    <a:pt x="176" y="80"/>
                  </a:lnTo>
                  <a:lnTo>
                    <a:pt x="176" y="82"/>
                  </a:lnTo>
                  <a:lnTo>
                    <a:pt x="176" y="84"/>
                  </a:lnTo>
                  <a:lnTo>
                    <a:pt x="174" y="86"/>
                  </a:lnTo>
                  <a:lnTo>
                    <a:pt x="168" y="86"/>
                  </a:lnTo>
                  <a:lnTo>
                    <a:pt x="165" y="86"/>
                  </a:lnTo>
                  <a:lnTo>
                    <a:pt x="159" y="84"/>
                  </a:lnTo>
                  <a:lnTo>
                    <a:pt x="151" y="82"/>
                  </a:lnTo>
                  <a:lnTo>
                    <a:pt x="140" y="82"/>
                  </a:lnTo>
                  <a:lnTo>
                    <a:pt x="134" y="82"/>
                  </a:lnTo>
                  <a:lnTo>
                    <a:pt x="125" y="82"/>
                  </a:lnTo>
                  <a:lnTo>
                    <a:pt x="111" y="80"/>
                  </a:lnTo>
                  <a:lnTo>
                    <a:pt x="97" y="78"/>
                  </a:lnTo>
                  <a:lnTo>
                    <a:pt x="88" y="76"/>
                  </a:lnTo>
                  <a:lnTo>
                    <a:pt x="86" y="70"/>
                  </a:lnTo>
                  <a:lnTo>
                    <a:pt x="83" y="66"/>
                  </a:lnTo>
                  <a:lnTo>
                    <a:pt x="80" y="60"/>
                  </a:lnTo>
                  <a:lnTo>
                    <a:pt x="77" y="56"/>
                  </a:lnTo>
                  <a:lnTo>
                    <a:pt x="74" y="53"/>
                  </a:lnTo>
                  <a:lnTo>
                    <a:pt x="71" y="51"/>
                  </a:lnTo>
                  <a:lnTo>
                    <a:pt x="66" y="47"/>
                  </a:lnTo>
                  <a:lnTo>
                    <a:pt x="63" y="43"/>
                  </a:lnTo>
                  <a:lnTo>
                    <a:pt x="63" y="41"/>
                  </a:lnTo>
                  <a:lnTo>
                    <a:pt x="60" y="41"/>
                  </a:lnTo>
                  <a:lnTo>
                    <a:pt x="57" y="43"/>
                  </a:lnTo>
                  <a:lnTo>
                    <a:pt x="54" y="45"/>
                  </a:lnTo>
                  <a:lnTo>
                    <a:pt x="54" y="47"/>
                  </a:lnTo>
                  <a:lnTo>
                    <a:pt x="57" y="49"/>
                  </a:lnTo>
                  <a:lnTo>
                    <a:pt x="60" y="53"/>
                  </a:lnTo>
                  <a:lnTo>
                    <a:pt x="60" y="56"/>
                  </a:lnTo>
                  <a:lnTo>
                    <a:pt x="60" y="58"/>
                  </a:lnTo>
                  <a:lnTo>
                    <a:pt x="60" y="60"/>
                  </a:lnTo>
                  <a:lnTo>
                    <a:pt x="57" y="60"/>
                  </a:lnTo>
                  <a:lnTo>
                    <a:pt x="54" y="60"/>
                  </a:lnTo>
                  <a:lnTo>
                    <a:pt x="46" y="56"/>
                  </a:lnTo>
                  <a:lnTo>
                    <a:pt x="37" y="51"/>
                  </a:lnTo>
                  <a:lnTo>
                    <a:pt x="29" y="49"/>
                  </a:lnTo>
                  <a:lnTo>
                    <a:pt x="23" y="45"/>
                  </a:lnTo>
                  <a:lnTo>
                    <a:pt x="18" y="45"/>
                  </a:lnTo>
                  <a:lnTo>
                    <a:pt x="15" y="47"/>
                  </a:lnTo>
                  <a:lnTo>
                    <a:pt x="15" y="49"/>
                  </a:lnTo>
                  <a:lnTo>
                    <a:pt x="18" y="53"/>
                  </a:lnTo>
                  <a:lnTo>
                    <a:pt x="23" y="56"/>
                  </a:lnTo>
                  <a:lnTo>
                    <a:pt x="26" y="58"/>
                  </a:lnTo>
                  <a:lnTo>
                    <a:pt x="32" y="60"/>
                  </a:lnTo>
                  <a:lnTo>
                    <a:pt x="35" y="62"/>
                  </a:lnTo>
                  <a:lnTo>
                    <a:pt x="35" y="64"/>
                  </a:lnTo>
                  <a:lnTo>
                    <a:pt x="32" y="64"/>
                  </a:lnTo>
                  <a:lnTo>
                    <a:pt x="26" y="64"/>
                  </a:lnTo>
                  <a:lnTo>
                    <a:pt x="23" y="64"/>
                  </a:lnTo>
                  <a:lnTo>
                    <a:pt x="15" y="64"/>
                  </a:lnTo>
                  <a:lnTo>
                    <a:pt x="9" y="64"/>
                  </a:lnTo>
                  <a:lnTo>
                    <a:pt x="3" y="64"/>
                  </a:lnTo>
                  <a:lnTo>
                    <a:pt x="0" y="64"/>
                  </a:lnTo>
                  <a:lnTo>
                    <a:pt x="0" y="66"/>
                  </a:lnTo>
                  <a:lnTo>
                    <a:pt x="0" y="70"/>
                  </a:lnTo>
                  <a:lnTo>
                    <a:pt x="3" y="70"/>
                  </a:lnTo>
                  <a:lnTo>
                    <a:pt x="12" y="72"/>
                  </a:lnTo>
                  <a:lnTo>
                    <a:pt x="18" y="74"/>
                  </a:lnTo>
                  <a:lnTo>
                    <a:pt x="26" y="74"/>
                  </a:lnTo>
                  <a:lnTo>
                    <a:pt x="32" y="74"/>
                  </a:lnTo>
                  <a:lnTo>
                    <a:pt x="35" y="74"/>
                  </a:lnTo>
                  <a:lnTo>
                    <a:pt x="29" y="76"/>
                  </a:lnTo>
                  <a:lnTo>
                    <a:pt x="26" y="76"/>
                  </a:lnTo>
                  <a:lnTo>
                    <a:pt x="23" y="78"/>
                  </a:lnTo>
                  <a:lnTo>
                    <a:pt x="18" y="80"/>
                  </a:lnTo>
                  <a:lnTo>
                    <a:pt x="12" y="82"/>
                  </a:lnTo>
                  <a:lnTo>
                    <a:pt x="9" y="82"/>
                  </a:lnTo>
                  <a:lnTo>
                    <a:pt x="6" y="84"/>
                  </a:lnTo>
                  <a:lnTo>
                    <a:pt x="6" y="86"/>
                  </a:lnTo>
                  <a:lnTo>
                    <a:pt x="9" y="89"/>
                  </a:lnTo>
                  <a:lnTo>
                    <a:pt x="12" y="91"/>
                  </a:lnTo>
                  <a:lnTo>
                    <a:pt x="18" y="89"/>
                  </a:lnTo>
                  <a:lnTo>
                    <a:pt x="23" y="86"/>
                  </a:lnTo>
                  <a:lnTo>
                    <a:pt x="29" y="86"/>
                  </a:lnTo>
                  <a:lnTo>
                    <a:pt x="32" y="86"/>
                  </a:lnTo>
                  <a:lnTo>
                    <a:pt x="35" y="86"/>
                  </a:lnTo>
                  <a:lnTo>
                    <a:pt x="37" y="86"/>
                  </a:lnTo>
                  <a:lnTo>
                    <a:pt x="35" y="89"/>
                  </a:lnTo>
                  <a:lnTo>
                    <a:pt x="32" y="91"/>
                  </a:lnTo>
                  <a:lnTo>
                    <a:pt x="29" y="91"/>
                  </a:lnTo>
                  <a:lnTo>
                    <a:pt x="26" y="95"/>
                  </a:lnTo>
                  <a:lnTo>
                    <a:pt x="26" y="97"/>
                  </a:lnTo>
                  <a:lnTo>
                    <a:pt x="23" y="101"/>
                  </a:lnTo>
                  <a:lnTo>
                    <a:pt x="20" y="101"/>
                  </a:lnTo>
                  <a:lnTo>
                    <a:pt x="20" y="103"/>
                  </a:lnTo>
                  <a:lnTo>
                    <a:pt x="23" y="105"/>
                  </a:lnTo>
                  <a:lnTo>
                    <a:pt x="26" y="103"/>
                  </a:lnTo>
                  <a:lnTo>
                    <a:pt x="29" y="101"/>
                  </a:lnTo>
                  <a:lnTo>
                    <a:pt x="35" y="99"/>
                  </a:lnTo>
                  <a:lnTo>
                    <a:pt x="37" y="95"/>
                  </a:lnTo>
                  <a:lnTo>
                    <a:pt x="40" y="93"/>
                  </a:lnTo>
                  <a:lnTo>
                    <a:pt x="46" y="93"/>
                  </a:lnTo>
                  <a:lnTo>
                    <a:pt x="57" y="95"/>
                  </a:lnTo>
                  <a:lnTo>
                    <a:pt x="69" y="95"/>
                  </a:lnTo>
                  <a:lnTo>
                    <a:pt x="77" y="93"/>
                  </a:lnTo>
                  <a:lnTo>
                    <a:pt x="83" y="95"/>
                  </a:lnTo>
                  <a:lnTo>
                    <a:pt x="94" y="97"/>
                  </a:lnTo>
                  <a:lnTo>
                    <a:pt x="105" y="101"/>
                  </a:lnTo>
                  <a:lnTo>
                    <a:pt x="111" y="103"/>
                  </a:lnTo>
                  <a:lnTo>
                    <a:pt x="117" y="105"/>
                  </a:lnTo>
                  <a:lnTo>
                    <a:pt x="123" y="109"/>
                  </a:lnTo>
                  <a:lnTo>
                    <a:pt x="131" y="111"/>
                  </a:lnTo>
                  <a:lnTo>
                    <a:pt x="142" y="115"/>
                  </a:lnTo>
                  <a:lnTo>
                    <a:pt x="154" y="117"/>
                  </a:lnTo>
                  <a:lnTo>
                    <a:pt x="168" y="117"/>
                  </a:lnTo>
                  <a:lnTo>
                    <a:pt x="182" y="117"/>
                  </a:lnTo>
                  <a:lnTo>
                    <a:pt x="199" y="113"/>
                  </a:lnTo>
                  <a:lnTo>
                    <a:pt x="205" y="109"/>
                  </a:lnTo>
                  <a:lnTo>
                    <a:pt x="213" y="101"/>
                  </a:lnTo>
                  <a:lnTo>
                    <a:pt x="222" y="91"/>
                  </a:lnTo>
                  <a:lnTo>
                    <a:pt x="222" y="80"/>
                  </a:lnTo>
                  <a:lnTo>
                    <a:pt x="228" y="80"/>
                  </a:lnTo>
                  <a:lnTo>
                    <a:pt x="230" y="70"/>
                  </a:lnTo>
                  <a:lnTo>
                    <a:pt x="233" y="62"/>
                  </a:lnTo>
                  <a:lnTo>
                    <a:pt x="239" y="56"/>
                  </a:lnTo>
                  <a:lnTo>
                    <a:pt x="245" y="49"/>
                  </a:lnTo>
                  <a:lnTo>
                    <a:pt x="253" y="41"/>
                  </a:lnTo>
                  <a:lnTo>
                    <a:pt x="253" y="27"/>
                  </a:lnTo>
                  <a:lnTo>
                    <a:pt x="245" y="10"/>
                  </a:lnTo>
                  <a:lnTo>
                    <a:pt x="216" y="0"/>
                  </a:lnTo>
                  <a:lnTo>
                    <a:pt x="199" y="2"/>
                  </a:lnTo>
                  <a:lnTo>
                    <a:pt x="188" y="8"/>
                  </a:lnTo>
                  <a:lnTo>
                    <a:pt x="179" y="18"/>
                  </a:lnTo>
                  <a:lnTo>
                    <a:pt x="179" y="27"/>
                  </a:lnTo>
                  <a:lnTo>
                    <a:pt x="179" y="35"/>
                  </a:lnTo>
                  <a:lnTo>
                    <a:pt x="176" y="49"/>
                  </a:lnTo>
                  <a:lnTo>
                    <a:pt x="174" y="60"/>
                  </a:lnTo>
                  <a:lnTo>
                    <a:pt x="171" y="66"/>
                  </a:lnTo>
                  <a:close/>
                </a:path>
              </a:pathLst>
            </a:custGeom>
            <a:solidFill>
              <a:srgbClr val="0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4" name="Freeform 57"/>
            <p:cNvSpPr>
              <a:spLocks/>
            </p:cNvSpPr>
            <p:nvPr/>
          </p:nvSpPr>
          <p:spPr bwMode="auto">
            <a:xfrm>
              <a:off x="1872" y="2832"/>
              <a:ext cx="454" cy="491"/>
            </a:xfrm>
            <a:custGeom>
              <a:avLst/>
              <a:gdLst>
                <a:gd name="T0" fmla="*/ 66 w 454"/>
                <a:gd name="T1" fmla="*/ 21 h 491"/>
                <a:gd name="T2" fmla="*/ 74 w 454"/>
                <a:gd name="T3" fmla="*/ 21 h 491"/>
                <a:gd name="T4" fmla="*/ 117 w 454"/>
                <a:gd name="T5" fmla="*/ 0 h 491"/>
                <a:gd name="T6" fmla="*/ 154 w 454"/>
                <a:gd name="T7" fmla="*/ 10 h 491"/>
                <a:gd name="T8" fmla="*/ 176 w 454"/>
                <a:gd name="T9" fmla="*/ 21 h 491"/>
                <a:gd name="T10" fmla="*/ 236 w 454"/>
                <a:gd name="T11" fmla="*/ 51 h 491"/>
                <a:gd name="T12" fmla="*/ 208 w 454"/>
                <a:gd name="T13" fmla="*/ 78 h 491"/>
                <a:gd name="T14" fmla="*/ 188 w 454"/>
                <a:gd name="T15" fmla="*/ 91 h 491"/>
                <a:gd name="T16" fmla="*/ 188 w 454"/>
                <a:gd name="T17" fmla="*/ 95 h 491"/>
                <a:gd name="T18" fmla="*/ 168 w 454"/>
                <a:gd name="T19" fmla="*/ 97 h 491"/>
                <a:gd name="T20" fmla="*/ 173 w 454"/>
                <a:gd name="T21" fmla="*/ 103 h 491"/>
                <a:gd name="T22" fmla="*/ 196 w 454"/>
                <a:gd name="T23" fmla="*/ 113 h 491"/>
                <a:gd name="T24" fmla="*/ 205 w 454"/>
                <a:gd name="T25" fmla="*/ 148 h 491"/>
                <a:gd name="T26" fmla="*/ 213 w 454"/>
                <a:gd name="T27" fmla="*/ 153 h 491"/>
                <a:gd name="T28" fmla="*/ 219 w 454"/>
                <a:gd name="T29" fmla="*/ 179 h 491"/>
                <a:gd name="T30" fmla="*/ 225 w 454"/>
                <a:gd name="T31" fmla="*/ 202 h 491"/>
                <a:gd name="T32" fmla="*/ 261 w 454"/>
                <a:gd name="T33" fmla="*/ 233 h 491"/>
                <a:gd name="T34" fmla="*/ 330 w 454"/>
                <a:gd name="T35" fmla="*/ 262 h 491"/>
                <a:gd name="T36" fmla="*/ 361 w 454"/>
                <a:gd name="T37" fmla="*/ 283 h 491"/>
                <a:gd name="T38" fmla="*/ 307 w 454"/>
                <a:gd name="T39" fmla="*/ 297 h 491"/>
                <a:gd name="T40" fmla="*/ 278 w 454"/>
                <a:gd name="T41" fmla="*/ 320 h 491"/>
                <a:gd name="T42" fmla="*/ 293 w 454"/>
                <a:gd name="T43" fmla="*/ 336 h 491"/>
                <a:gd name="T44" fmla="*/ 327 w 454"/>
                <a:gd name="T45" fmla="*/ 338 h 491"/>
                <a:gd name="T46" fmla="*/ 395 w 454"/>
                <a:gd name="T47" fmla="*/ 355 h 491"/>
                <a:gd name="T48" fmla="*/ 443 w 454"/>
                <a:gd name="T49" fmla="*/ 355 h 491"/>
                <a:gd name="T50" fmla="*/ 452 w 454"/>
                <a:gd name="T51" fmla="*/ 390 h 491"/>
                <a:gd name="T52" fmla="*/ 443 w 454"/>
                <a:gd name="T53" fmla="*/ 425 h 491"/>
                <a:gd name="T54" fmla="*/ 412 w 454"/>
                <a:gd name="T55" fmla="*/ 427 h 491"/>
                <a:gd name="T56" fmla="*/ 409 w 454"/>
                <a:gd name="T57" fmla="*/ 404 h 491"/>
                <a:gd name="T58" fmla="*/ 395 w 454"/>
                <a:gd name="T59" fmla="*/ 382 h 491"/>
                <a:gd name="T60" fmla="*/ 355 w 454"/>
                <a:gd name="T61" fmla="*/ 376 h 491"/>
                <a:gd name="T62" fmla="*/ 290 w 454"/>
                <a:gd name="T63" fmla="*/ 369 h 491"/>
                <a:gd name="T64" fmla="*/ 242 w 454"/>
                <a:gd name="T65" fmla="*/ 351 h 491"/>
                <a:gd name="T66" fmla="*/ 210 w 454"/>
                <a:gd name="T67" fmla="*/ 330 h 491"/>
                <a:gd name="T68" fmla="*/ 159 w 454"/>
                <a:gd name="T69" fmla="*/ 347 h 491"/>
                <a:gd name="T70" fmla="*/ 148 w 454"/>
                <a:gd name="T71" fmla="*/ 382 h 491"/>
                <a:gd name="T72" fmla="*/ 103 w 454"/>
                <a:gd name="T73" fmla="*/ 440 h 491"/>
                <a:gd name="T74" fmla="*/ 88 w 454"/>
                <a:gd name="T75" fmla="*/ 481 h 491"/>
                <a:gd name="T76" fmla="*/ 60 w 454"/>
                <a:gd name="T77" fmla="*/ 481 h 491"/>
                <a:gd name="T78" fmla="*/ 17 w 454"/>
                <a:gd name="T79" fmla="*/ 487 h 491"/>
                <a:gd name="T80" fmla="*/ 0 w 454"/>
                <a:gd name="T81" fmla="*/ 473 h 491"/>
                <a:gd name="T82" fmla="*/ 20 w 454"/>
                <a:gd name="T83" fmla="*/ 466 h 491"/>
                <a:gd name="T84" fmla="*/ 37 w 454"/>
                <a:gd name="T85" fmla="*/ 456 h 491"/>
                <a:gd name="T86" fmla="*/ 51 w 454"/>
                <a:gd name="T87" fmla="*/ 446 h 491"/>
                <a:gd name="T88" fmla="*/ 74 w 454"/>
                <a:gd name="T89" fmla="*/ 421 h 491"/>
                <a:gd name="T90" fmla="*/ 105 w 454"/>
                <a:gd name="T91" fmla="*/ 340 h 491"/>
                <a:gd name="T92" fmla="*/ 100 w 454"/>
                <a:gd name="T93" fmla="*/ 330 h 491"/>
                <a:gd name="T94" fmla="*/ 108 w 454"/>
                <a:gd name="T95" fmla="*/ 297 h 491"/>
                <a:gd name="T96" fmla="*/ 125 w 454"/>
                <a:gd name="T97" fmla="*/ 221 h 491"/>
                <a:gd name="T98" fmla="*/ 139 w 454"/>
                <a:gd name="T99" fmla="*/ 206 h 491"/>
                <a:gd name="T100" fmla="*/ 108 w 454"/>
                <a:gd name="T101" fmla="*/ 159 h 491"/>
                <a:gd name="T102" fmla="*/ 103 w 454"/>
                <a:gd name="T103" fmla="*/ 115 h 491"/>
                <a:gd name="T104" fmla="*/ 120 w 454"/>
                <a:gd name="T105" fmla="*/ 101 h 491"/>
                <a:gd name="T106" fmla="*/ 80 w 454"/>
                <a:gd name="T107" fmla="*/ 87 h 491"/>
                <a:gd name="T108" fmla="*/ 74 w 454"/>
                <a:gd name="T109" fmla="*/ 70 h 491"/>
                <a:gd name="T110" fmla="*/ 71 w 454"/>
                <a:gd name="T111" fmla="*/ 62 h 491"/>
                <a:gd name="T112" fmla="*/ 66 w 454"/>
                <a:gd name="T113" fmla="*/ 51 h 49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454"/>
                <a:gd name="T172" fmla="*/ 0 h 491"/>
                <a:gd name="T173" fmla="*/ 454 w 454"/>
                <a:gd name="T174" fmla="*/ 491 h 491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454" h="491">
                  <a:moveTo>
                    <a:pt x="66" y="43"/>
                  </a:moveTo>
                  <a:lnTo>
                    <a:pt x="63" y="41"/>
                  </a:lnTo>
                  <a:lnTo>
                    <a:pt x="60" y="33"/>
                  </a:lnTo>
                  <a:lnTo>
                    <a:pt x="60" y="27"/>
                  </a:lnTo>
                  <a:lnTo>
                    <a:pt x="66" y="21"/>
                  </a:lnTo>
                  <a:lnTo>
                    <a:pt x="66" y="23"/>
                  </a:lnTo>
                  <a:lnTo>
                    <a:pt x="68" y="25"/>
                  </a:lnTo>
                  <a:lnTo>
                    <a:pt x="74" y="27"/>
                  </a:lnTo>
                  <a:lnTo>
                    <a:pt x="77" y="27"/>
                  </a:lnTo>
                  <a:lnTo>
                    <a:pt x="74" y="21"/>
                  </a:lnTo>
                  <a:lnTo>
                    <a:pt x="74" y="16"/>
                  </a:lnTo>
                  <a:lnTo>
                    <a:pt x="80" y="10"/>
                  </a:lnTo>
                  <a:lnTo>
                    <a:pt x="88" y="4"/>
                  </a:lnTo>
                  <a:lnTo>
                    <a:pt x="100" y="2"/>
                  </a:lnTo>
                  <a:lnTo>
                    <a:pt x="117" y="0"/>
                  </a:lnTo>
                  <a:lnTo>
                    <a:pt x="137" y="2"/>
                  </a:lnTo>
                  <a:lnTo>
                    <a:pt x="165" y="6"/>
                  </a:lnTo>
                  <a:lnTo>
                    <a:pt x="159" y="6"/>
                  </a:lnTo>
                  <a:lnTo>
                    <a:pt x="156" y="6"/>
                  </a:lnTo>
                  <a:lnTo>
                    <a:pt x="154" y="10"/>
                  </a:lnTo>
                  <a:lnTo>
                    <a:pt x="151" y="14"/>
                  </a:lnTo>
                  <a:lnTo>
                    <a:pt x="154" y="10"/>
                  </a:lnTo>
                  <a:lnTo>
                    <a:pt x="162" y="12"/>
                  </a:lnTo>
                  <a:lnTo>
                    <a:pt x="168" y="16"/>
                  </a:lnTo>
                  <a:lnTo>
                    <a:pt x="176" y="21"/>
                  </a:lnTo>
                  <a:lnTo>
                    <a:pt x="185" y="29"/>
                  </a:lnTo>
                  <a:lnTo>
                    <a:pt x="202" y="39"/>
                  </a:lnTo>
                  <a:lnTo>
                    <a:pt x="219" y="47"/>
                  </a:lnTo>
                  <a:lnTo>
                    <a:pt x="233" y="43"/>
                  </a:lnTo>
                  <a:lnTo>
                    <a:pt x="236" y="51"/>
                  </a:lnTo>
                  <a:lnTo>
                    <a:pt x="236" y="64"/>
                  </a:lnTo>
                  <a:lnTo>
                    <a:pt x="225" y="72"/>
                  </a:lnTo>
                  <a:lnTo>
                    <a:pt x="196" y="74"/>
                  </a:lnTo>
                  <a:lnTo>
                    <a:pt x="202" y="76"/>
                  </a:lnTo>
                  <a:lnTo>
                    <a:pt x="208" y="78"/>
                  </a:lnTo>
                  <a:lnTo>
                    <a:pt x="213" y="78"/>
                  </a:lnTo>
                  <a:lnTo>
                    <a:pt x="219" y="78"/>
                  </a:lnTo>
                  <a:lnTo>
                    <a:pt x="213" y="85"/>
                  </a:lnTo>
                  <a:lnTo>
                    <a:pt x="202" y="89"/>
                  </a:lnTo>
                  <a:lnTo>
                    <a:pt x="188" y="91"/>
                  </a:lnTo>
                  <a:lnTo>
                    <a:pt x="168" y="89"/>
                  </a:lnTo>
                  <a:lnTo>
                    <a:pt x="176" y="91"/>
                  </a:lnTo>
                  <a:lnTo>
                    <a:pt x="179" y="93"/>
                  </a:lnTo>
                  <a:lnTo>
                    <a:pt x="185" y="95"/>
                  </a:lnTo>
                  <a:lnTo>
                    <a:pt x="188" y="95"/>
                  </a:lnTo>
                  <a:lnTo>
                    <a:pt x="185" y="97"/>
                  </a:lnTo>
                  <a:lnTo>
                    <a:pt x="182" y="99"/>
                  </a:lnTo>
                  <a:lnTo>
                    <a:pt x="179" y="99"/>
                  </a:lnTo>
                  <a:lnTo>
                    <a:pt x="176" y="99"/>
                  </a:lnTo>
                  <a:lnTo>
                    <a:pt x="168" y="97"/>
                  </a:lnTo>
                  <a:lnTo>
                    <a:pt x="162" y="97"/>
                  </a:lnTo>
                  <a:lnTo>
                    <a:pt x="159" y="99"/>
                  </a:lnTo>
                  <a:lnTo>
                    <a:pt x="159" y="101"/>
                  </a:lnTo>
                  <a:lnTo>
                    <a:pt x="165" y="101"/>
                  </a:lnTo>
                  <a:lnTo>
                    <a:pt x="173" y="103"/>
                  </a:lnTo>
                  <a:lnTo>
                    <a:pt x="182" y="105"/>
                  </a:lnTo>
                  <a:lnTo>
                    <a:pt x="188" y="107"/>
                  </a:lnTo>
                  <a:lnTo>
                    <a:pt x="188" y="109"/>
                  </a:lnTo>
                  <a:lnTo>
                    <a:pt x="193" y="111"/>
                  </a:lnTo>
                  <a:lnTo>
                    <a:pt x="196" y="113"/>
                  </a:lnTo>
                  <a:lnTo>
                    <a:pt x="196" y="115"/>
                  </a:lnTo>
                  <a:lnTo>
                    <a:pt x="202" y="120"/>
                  </a:lnTo>
                  <a:lnTo>
                    <a:pt x="205" y="128"/>
                  </a:lnTo>
                  <a:lnTo>
                    <a:pt x="208" y="140"/>
                  </a:lnTo>
                  <a:lnTo>
                    <a:pt x="205" y="148"/>
                  </a:lnTo>
                  <a:lnTo>
                    <a:pt x="208" y="148"/>
                  </a:lnTo>
                  <a:lnTo>
                    <a:pt x="210" y="148"/>
                  </a:lnTo>
                  <a:lnTo>
                    <a:pt x="213" y="153"/>
                  </a:lnTo>
                  <a:lnTo>
                    <a:pt x="219" y="159"/>
                  </a:lnTo>
                  <a:lnTo>
                    <a:pt x="222" y="165"/>
                  </a:lnTo>
                  <a:lnTo>
                    <a:pt x="225" y="169"/>
                  </a:lnTo>
                  <a:lnTo>
                    <a:pt x="222" y="173"/>
                  </a:lnTo>
                  <a:lnTo>
                    <a:pt x="219" y="179"/>
                  </a:lnTo>
                  <a:lnTo>
                    <a:pt x="216" y="188"/>
                  </a:lnTo>
                  <a:lnTo>
                    <a:pt x="219" y="196"/>
                  </a:lnTo>
                  <a:lnTo>
                    <a:pt x="222" y="200"/>
                  </a:lnTo>
                  <a:lnTo>
                    <a:pt x="225" y="202"/>
                  </a:lnTo>
                  <a:lnTo>
                    <a:pt x="227" y="202"/>
                  </a:lnTo>
                  <a:lnTo>
                    <a:pt x="239" y="208"/>
                  </a:lnTo>
                  <a:lnTo>
                    <a:pt x="250" y="217"/>
                  </a:lnTo>
                  <a:lnTo>
                    <a:pt x="259" y="227"/>
                  </a:lnTo>
                  <a:lnTo>
                    <a:pt x="261" y="233"/>
                  </a:lnTo>
                  <a:lnTo>
                    <a:pt x="267" y="239"/>
                  </a:lnTo>
                  <a:lnTo>
                    <a:pt x="278" y="246"/>
                  </a:lnTo>
                  <a:lnTo>
                    <a:pt x="293" y="252"/>
                  </a:lnTo>
                  <a:lnTo>
                    <a:pt x="310" y="258"/>
                  </a:lnTo>
                  <a:lnTo>
                    <a:pt x="330" y="262"/>
                  </a:lnTo>
                  <a:lnTo>
                    <a:pt x="349" y="266"/>
                  </a:lnTo>
                  <a:lnTo>
                    <a:pt x="369" y="268"/>
                  </a:lnTo>
                  <a:lnTo>
                    <a:pt x="386" y="266"/>
                  </a:lnTo>
                  <a:lnTo>
                    <a:pt x="375" y="276"/>
                  </a:lnTo>
                  <a:lnTo>
                    <a:pt x="361" y="283"/>
                  </a:lnTo>
                  <a:lnTo>
                    <a:pt x="347" y="287"/>
                  </a:lnTo>
                  <a:lnTo>
                    <a:pt x="335" y="287"/>
                  </a:lnTo>
                  <a:lnTo>
                    <a:pt x="327" y="289"/>
                  </a:lnTo>
                  <a:lnTo>
                    <a:pt x="318" y="293"/>
                  </a:lnTo>
                  <a:lnTo>
                    <a:pt x="307" y="297"/>
                  </a:lnTo>
                  <a:lnTo>
                    <a:pt x="298" y="303"/>
                  </a:lnTo>
                  <a:lnTo>
                    <a:pt x="293" y="310"/>
                  </a:lnTo>
                  <a:lnTo>
                    <a:pt x="290" y="316"/>
                  </a:lnTo>
                  <a:lnTo>
                    <a:pt x="284" y="318"/>
                  </a:lnTo>
                  <a:lnTo>
                    <a:pt x="278" y="320"/>
                  </a:lnTo>
                  <a:lnTo>
                    <a:pt x="284" y="324"/>
                  </a:lnTo>
                  <a:lnTo>
                    <a:pt x="287" y="328"/>
                  </a:lnTo>
                  <a:lnTo>
                    <a:pt x="293" y="332"/>
                  </a:lnTo>
                  <a:lnTo>
                    <a:pt x="293" y="334"/>
                  </a:lnTo>
                  <a:lnTo>
                    <a:pt x="293" y="336"/>
                  </a:lnTo>
                  <a:lnTo>
                    <a:pt x="296" y="338"/>
                  </a:lnTo>
                  <a:lnTo>
                    <a:pt x="301" y="340"/>
                  </a:lnTo>
                  <a:lnTo>
                    <a:pt x="307" y="340"/>
                  </a:lnTo>
                  <a:lnTo>
                    <a:pt x="315" y="340"/>
                  </a:lnTo>
                  <a:lnTo>
                    <a:pt x="327" y="338"/>
                  </a:lnTo>
                  <a:lnTo>
                    <a:pt x="341" y="338"/>
                  </a:lnTo>
                  <a:lnTo>
                    <a:pt x="355" y="340"/>
                  </a:lnTo>
                  <a:lnTo>
                    <a:pt x="369" y="345"/>
                  </a:lnTo>
                  <a:lnTo>
                    <a:pt x="381" y="351"/>
                  </a:lnTo>
                  <a:lnTo>
                    <a:pt x="395" y="355"/>
                  </a:lnTo>
                  <a:lnTo>
                    <a:pt x="406" y="357"/>
                  </a:lnTo>
                  <a:lnTo>
                    <a:pt x="418" y="357"/>
                  </a:lnTo>
                  <a:lnTo>
                    <a:pt x="426" y="355"/>
                  </a:lnTo>
                  <a:lnTo>
                    <a:pt x="435" y="353"/>
                  </a:lnTo>
                  <a:lnTo>
                    <a:pt x="443" y="355"/>
                  </a:lnTo>
                  <a:lnTo>
                    <a:pt x="452" y="359"/>
                  </a:lnTo>
                  <a:lnTo>
                    <a:pt x="454" y="367"/>
                  </a:lnTo>
                  <a:lnTo>
                    <a:pt x="454" y="376"/>
                  </a:lnTo>
                  <a:lnTo>
                    <a:pt x="452" y="384"/>
                  </a:lnTo>
                  <a:lnTo>
                    <a:pt x="452" y="390"/>
                  </a:lnTo>
                  <a:lnTo>
                    <a:pt x="449" y="398"/>
                  </a:lnTo>
                  <a:lnTo>
                    <a:pt x="446" y="404"/>
                  </a:lnTo>
                  <a:lnTo>
                    <a:pt x="446" y="413"/>
                  </a:lnTo>
                  <a:lnTo>
                    <a:pt x="446" y="419"/>
                  </a:lnTo>
                  <a:lnTo>
                    <a:pt x="443" y="425"/>
                  </a:lnTo>
                  <a:lnTo>
                    <a:pt x="437" y="431"/>
                  </a:lnTo>
                  <a:lnTo>
                    <a:pt x="429" y="435"/>
                  </a:lnTo>
                  <a:lnTo>
                    <a:pt x="420" y="433"/>
                  </a:lnTo>
                  <a:lnTo>
                    <a:pt x="415" y="431"/>
                  </a:lnTo>
                  <a:lnTo>
                    <a:pt x="412" y="427"/>
                  </a:lnTo>
                  <a:lnTo>
                    <a:pt x="415" y="421"/>
                  </a:lnTo>
                  <a:lnTo>
                    <a:pt x="415" y="419"/>
                  </a:lnTo>
                  <a:lnTo>
                    <a:pt x="415" y="413"/>
                  </a:lnTo>
                  <a:lnTo>
                    <a:pt x="412" y="409"/>
                  </a:lnTo>
                  <a:lnTo>
                    <a:pt x="409" y="404"/>
                  </a:lnTo>
                  <a:lnTo>
                    <a:pt x="406" y="400"/>
                  </a:lnTo>
                  <a:lnTo>
                    <a:pt x="403" y="394"/>
                  </a:lnTo>
                  <a:lnTo>
                    <a:pt x="401" y="388"/>
                  </a:lnTo>
                  <a:lnTo>
                    <a:pt x="401" y="384"/>
                  </a:lnTo>
                  <a:lnTo>
                    <a:pt x="395" y="382"/>
                  </a:lnTo>
                  <a:lnTo>
                    <a:pt x="386" y="380"/>
                  </a:lnTo>
                  <a:lnTo>
                    <a:pt x="378" y="376"/>
                  </a:lnTo>
                  <a:lnTo>
                    <a:pt x="372" y="376"/>
                  </a:lnTo>
                  <a:lnTo>
                    <a:pt x="366" y="376"/>
                  </a:lnTo>
                  <a:lnTo>
                    <a:pt x="355" y="376"/>
                  </a:lnTo>
                  <a:lnTo>
                    <a:pt x="344" y="373"/>
                  </a:lnTo>
                  <a:lnTo>
                    <a:pt x="330" y="373"/>
                  </a:lnTo>
                  <a:lnTo>
                    <a:pt x="313" y="371"/>
                  </a:lnTo>
                  <a:lnTo>
                    <a:pt x="301" y="369"/>
                  </a:lnTo>
                  <a:lnTo>
                    <a:pt x="290" y="369"/>
                  </a:lnTo>
                  <a:lnTo>
                    <a:pt x="284" y="367"/>
                  </a:lnTo>
                  <a:lnTo>
                    <a:pt x="276" y="365"/>
                  </a:lnTo>
                  <a:lnTo>
                    <a:pt x="264" y="363"/>
                  </a:lnTo>
                  <a:lnTo>
                    <a:pt x="253" y="357"/>
                  </a:lnTo>
                  <a:lnTo>
                    <a:pt x="242" y="351"/>
                  </a:lnTo>
                  <a:lnTo>
                    <a:pt x="230" y="343"/>
                  </a:lnTo>
                  <a:lnTo>
                    <a:pt x="225" y="336"/>
                  </a:lnTo>
                  <a:lnTo>
                    <a:pt x="219" y="330"/>
                  </a:lnTo>
                  <a:lnTo>
                    <a:pt x="216" y="328"/>
                  </a:lnTo>
                  <a:lnTo>
                    <a:pt x="210" y="330"/>
                  </a:lnTo>
                  <a:lnTo>
                    <a:pt x="199" y="334"/>
                  </a:lnTo>
                  <a:lnTo>
                    <a:pt x="185" y="338"/>
                  </a:lnTo>
                  <a:lnTo>
                    <a:pt x="168" y="338"/>
                  </a:lnTo>
                  <a:lnTo>
                    <a:pt x="165" y="340"/>
                  </a:lnTo>
                  <a:lnTo>
                    <a:pt x="159" y="347"/>
                  </a:lnTo>
                  <a:lnTo>
                    <a:pt x="156" y="351"/>
                  </a:lnTo>
                  <a:lnTo>
                    <a:pt x="154" y="355"/>
                  </a:lnTo>
                  <a:lnTo>
                    <a:pt x="154" y="361"/>
                  </a:lnTo>
                  <a:lnTo>
                    <a:pt x="151" y="371"/>
                  </a:lnTo>
                  <a:lnTo>
                    <a:pt x="148" y="382"/>
                  </a:lnTo>
                  <a:lnTo>
                    <a:pt x="139" y="392"/>
                  </a:lnTo>
                  <a:lnTo>
                    <a:pt x="131" y="402"/>
                  </a:lnTo>
                  <a:lnTo>
                    <a:pt x="120" y="413"/>
                  </a:lnTo>
                  <a:lnTo>
                    <a:pt x="108" y="425"/>
                  </a:lnTo>
                  <a:lnTo>
                    <a:pt x="103" y="440"/>
                  </a:lnTo>
                  <a:lnTo>
                    <a:pt x="103" y="450"/>
                  </a:lnTo>
                  <a:lnTo>
                    <a:pt x="103" y="458"/>
                  </a:lnTo>
                  <a:lnTo>
                    <a:pt x="100" y="468"/>
                  </a:lnTo>
                  <a:lnTo>
                    <a:pt x="94" y="479"/>
                  </a:lnTo>
                  <a:lnTo>
                    <a:pt x="88" y="481"/>
                  </a:lnTo>
                  <a:lnTo>
                    <a:pt x="85" y="481"/>
                  </a:lnTo>
                  <a:lnTo>
                    <a:pt x="80" y="479"/>
                  </a:lnTo>
                  <a:lnTo>
                    <a:pt x="77" y="479"/>
                  </a:lnTo>
                  <a:lnTo>
                    <a:pt x="71" y="479"/>
                  </a:lnTo>
                  <a:lnTo>
                    <a:pt x="60" y="481"/>
                  </a:lnTo>
                  <a:lnTo>
                    <a:pt x="51" y="485"/>
                  </a:lnTo>
                  <a:lnTo>
                    <a:pt x="43" y="489"/>
                  </a:lnTo>
                  <a:lnTo>
                    <a:pt x="34" y="491"/>
                  </a:lnTo>
                  <a:lnTo>
                    <a:pt x="26" y="489"/>
                  </a:lnTo>
                  <a:lnTo>
                    <a:pt x="17" y="487"/>
                  </a:lnTo>
                  <a:lnTo>
                    <a:pt x="12" y="483"/>
                  </a:lnTo>
                  <a:lnTo>
                    <a:pt x="6" y="481"/>
                  </a:lnTo>
                  <a:lnTo>
                    <a:pt x="3" y="477"/>
                  </a:lnTo>
                  <a:lnTo>
                    <a:pt x="0" y="475"/>
                  </a:lnTo>
                  <a:lnTo>
                    <a:pt x="0" y="473"/>
                  </a:lnTo>
                  <a:lnTo>
                    <a:pt x="0" y="468"/>
                  </a:lnTo>
                  <a:lnTo>
                    <a:pt x="3" y="466"/>
                  </a:lnTo>
                  <a:lnTo>
                    <a:pt x="9" y="464"/>
                  </a:lnTo>
                  <a:lnTo>
                    <a:pt x="15" y="466"/>
                  </a:lnTo>
                  <a:lnTo>
                    <a:pt x="20" y="466"/>
                  </a:lnTo>
                  <a:lnTo>
                    <a:pt x="23" y="466"/>
                  </a:lnTo>
                  <a:lnTo>
                    <a:pt x="29" y="464"/>
                  </a:lnTo>
                  <a:lnTo>
                    <a:pt x="29" y="462"/>
                  </a:lnTo>
                  <a:lnTo>
                    <a:pt x="34" y="460"/>
                  </a:lnTo>
                  <a:lnTo>
                    <a:pt x="37" y="456"/>
                  </a:lnTo>
                  <a:lnTo>
                    <a:pt x="43" y="454"/>
                  </a:lnTo>
                  <a:lnTo>
                    <a:pt x="43" y="452"/>
                  </a:lnTo>
                  <a:lnTo>
                    <a:pt x="37" y="448"/>
                  </a:lnTo>
                  <a:lnTo>
                    <a:pt x="51" y="442"/>
                  </a:lnTo>
                  <a:lnTo>
                    <a:pt x="51" y="446"/>
                  </a:lnTo>
                  <a:lnTo>
                    <a:pt x="54" y="446"/>
                  </a:lnTo>
                  <a:lnTo>
                    <a:pt x="60" y="444"/>
                  </a:lnTo>
                  <a:lnTo>
                    <a:pt x="63" y="440"/>
                  </a:lnTo>
                  <a:lnTo>
                    <a:pt x="66" y="435"/>
                  </a:lnTo>
                  <a:lnTo>
                    <a:pt x="74" y="421"/>
                  </a:lnTo>
                  <a:lnTo>
                    <a:pt x="85" y="394"/>
                  </a:lnTo>
                  <a:lnTo>
                    <a:pt x="94" y="367"/>
                  </a:lnTo>
                  <a:lnTo>
                    <a:pt x="100" y="351"/>
                  </a:lnTo>
                  <a:lnTo>
                    <a:pt x="100" y="345"/>
                  </a:lnTo>
                  <a:lnTo>
                    <a:pt x="105" y="340"/>
                  </a:lnTo>
                  <a:lnTo>
                    <a:pt x="108" y="334"/>
                  </a:lnTo>
                  <a:lnTo>
                    <a:pt x="108" y="330"/>
                  </a:lnTo>
                  <a:lnTo>
                    <a:pt x="105" y="330"/>
                  </a:lnTo>
                  <a:lnTo>
                    <a:pt x="103" y="330"/>
                  </a:lnTo>
                  <a:lnTo>
                    <a:pt x="100" y="330"/>
                  </a:lnTo>
                  <a:lnTo>
                    <a:pt x="105" y="322"/>
                  </a:lnTo>
                  <a:lnTo>
                    <a:pt x="111" y="314"/>
                  </a:lnTo>
                  <a:lnTo>
                    <a:pt x="111" y="305"/>
                  </a:lnTo>
                  <a:lnTo>
                    <a:pt x="108" y="297"/>
                  </a:lnTo>
                  <a:lnTo>
                    <a:pt x="108" y="283"/>
                  </a:lnTo>
                  <a:lnTo>
                    <a:pt x="108" y="262"/>
                  </a:lnTo>
                  <a:lnTo>
                    <a:pt x="111" y="243"/>
                  </a:lnTo>
                  <a:lnTo>
                    <a:pt x="117" y="229"/>
                  </a:lnTo>
                  <a:lnTo>
                    <a:pt x="125" y="221"/>
                  </a:lnTo>
                  <a:lnTo>
                    <a:pt x="128" y="217"/>
                  </a:lnTo>
                  <a:lnTo>
                    <a:pt x="134" y="215"/>
                  </a:lnTo>
                  <a:lnTo>
                    <a:pt x="137" y="212"/>
                  </a:lnTo>
                  <a:lnTo>
                    <a:pt x="139" y="210"/>
                  </a:lnTo>
                  <a:lnTo>
                    <a:pt x="139" y="206"/>
                  </a:lnTo>
                  <a:lnTo>
                    <a:pt x="139" y="200"/>
                  </a:lnTo>
                  <a:lnTo>
                    <a:pt x="131" y="192"/>
                  </a:lnTo>
                  <a:lnTo>
                    <a:pt x="122" y="184"/>
                  </a:lnTo>
                  <a:lnTo>
                    <a:pt x="114" y="171"/>
                  </a:lnTo>
                  <a:lnTo>
                    <a:pt x="108" y="159"/>
                  </a:lnTo>
                  <a:lnTo>
                    <a:pt x="108" y="144"/>
                  </a:lnTo>
                  <a:lnTo>
                    <a:pt x="108" y="132"/>
                  </a:lnTo>
                  <a:lnTo>
                    <a:pt x="108" y="124"/>
                  </a:lnTo>
                  <a:lnTo>
                    <a:pt x="105" y="118"/>
                  </a:lnTo>
                  <a:lnTo>
                    <a:pt x="103" y="115"/>
                  </a:lnTo>
                  <a:lnTo>
                    <a:pt x="108" y="111"/>
                  </a:lnTo>
                  <a:lnTo>
                    <a:pt x="114" y="107"/>
                  </a:lnTo>
                  <a:lnTo>
                    <a:pt x="120" y="105"/>
                  </a:lnTo>
                  <a:lnTo>
                    <a:pt x="122" y="105"/>
                  </a:lnTo>
                  <a:lnTo>
                    <a:pt x="120" y="101"/>
                  </a:lnTo>
                  <a:lnTo>
                    <a:pt x="114" y="97"/>
                  </a:lnTo>
                  <a:lnTo>
                    <a:pt x="108" y="93"/>
                  </a:lnTo>
                  <a:lnTo>
                    <a:pt x="94" y="91"/>
                  </a:lnTo>
                  <a:lnTo>
                    <a:pt x="85" y="89"/>
                  </a:lnTo>
                  <a:lnTo>
                    <a:pt x="80" y="87"/>
                  </a:lnTo>
                  <a:lnTo>
                    <a:pt x="77" y="80"/>
                  </a:lnTo>
                  <a:lnTo>
                    <a:pt x="77" y="74"/>
                  </a:lnTo>
                  <a:lnTo>
                    <a:pt x="77" y="72"/>
                  </a:lnTo>
                  <a:lnTo>
                    <a:pt x="77" y="70"/>
                  </a:lnTo>
                  <a:lnTo>
                    <a:pt x="74" y="70"/>
                  </a:lnTo>
                  <a:lnTo>
                    <a:pt x="71" y="70"/>
                  </a:lnTo>
                  <a:lnTo>
                    <a:pt x="66" y="70"/>
                  </a:lnTo>
                  <a:lnTo>
                    <a:pt x="66" y="66"/>
                  </a:lnTo>
                  <a:lnTo>
                    <a:pt x="68" y="64"/>
                  </a:lnTo>
                  <a:lnTo>
                    <a:pt x="71" y="62"/>
                  </a:lnTo>
                  <a:lnTo>
                    <a:pt x="74" y="60"/>
                  </a:lnTo>
                  <a:lnTo>
                    <a:pt x="74" y="58"/>
                  </a:lnTo>
                  <a:lnTo>
                    <a:pt x="68" y="56"/>
                  </a:lnTo>
                  <a:lnTo>
                    <a:pt x="66" y="54"/>
                  </a:lnTo>
                  <a:lnTo>
                    <a:pt x="66" y="51"/>
                  </a:lnTo>
                  <a:lnTo>
                    <a:pt x="66" y="47"/>
                  </a:lnTo>
                  <a:lnTo>
                    <a:pt x="66" y="45"/>
                  </a:lnTo>
                  <a:lnTo>
                    <a:pt x="66" y="43"/>
                  </a:lnTo>
                  <a:close/>
                </a:path>
              </a:pathLst>
            </a:custGeom>
            <a:solidFill>
              <a:srgbClr val="0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5" name="Freeform 58"/>
            <p:cNvSpPr>
              <a:spLocks/>
            </p:cNvSpPr>
            <p:nvPr/>
          </p:nvSpPr>
          <p:spPr bwMode="auto">
            <a:xfrm>
              <a:off x="2064" y="2928"/>
              <a:ext cx="79" cy="74"/>
            </a:xfrm>
            <a:custGeom>
              <a:avLst/>
              <a:gdLst>
                <a:gd name="T0" fmla="*/ 0 w 79"/>
                <a:gd name="T1" fmla="*/ 43 h 74"/>
                <a:gd name="T2" fmla="*/ 5 w 79"/>
                <a:gd name="T3" fmla="*/ 35 h 74"/>
                <a:gd name="T4" fmla="*/ 14 w 79"/>
                <a:gd name="T5" fmla="*/ 23 h 74"/>
                <a:gd name="T6" fmla="*/ 22 w 79"/>
                <a:gd name="T7" fmla="*/ 8 h 74"/>
                <a:gd name="T8" fmla="*/ 28 w 79"/>
                <a:gd name="T9" fmla="*/ 0 h 74"/>
                <a:gd name="T10" fmla="*/ 36 w 79"/>
                <a:gd name="T11" fmla="*/ 0 h 74"/>
                <a:gd name="T12" fmla="*/ 45 w 79"/>
                <a:gd name="T13" fmla="*/ 2 h 74"/>
                <a:gd name="T14" fmla="*/ 56 w 79"/>
                <a:gd name="T15" fmla="*/ 8 h 74"/>
                <a:gd name="T16" fmla="*/ 68 w 79"/>
                <a:gd name="T17" fmla="*/ 12 h 74"/>
                <a:gd name="T18" fmla="*/ 71 w 79"/>
                <a:gd name="T19" fmla="*/ 21 h 74"/>
                <a:gd name="T20" fmla="*/ 76 w 79"/>
                <a:gd name="T21" fmla="*/ 27 h 74"/>
                <a:gd name="T22" fmla="*/ 71 w 79"/>
                <a:gd name="T23" fmla="*/ 33 h 74"/>
                <a:gd name="T24" fmla="*/ 51 w 79"/>
                <a:gd name="T25" fmla="*/ 39 h 74"/>
                <a:gd name="T26" fmla="*/ 62 w 79"/>
                <a:gd name="T27" fmla="*/ 39 h 74"/>
                <a:gd name="T28" fmla="*/ 71 w 79"/>
                <a:gd name="T29" fmla="*/ 41 h 74"/>
                <a:gd name="T30" fmla="*/ 73 w 79"/>
                <a:gd name="T31" fmla="*/ 43 h 74"/>
                <a:gd name="T32" fmla="*/ 79 w 79"/>
                <a:gd name="T33" fmla="*/ 43 h 74"/>
                <a:gd name="T34" fmla="*/ 79 w 79"/>
                <a:gd name="T35" fmla="*/ 49 h 74"/>
                <a:gd name="T36" fmla="*/ 79 w 79"/>
                <a:gd name="T37" fmla="*/ 62 h 74"/>
                <a:gd name="T38" fmla="*/ 71 w 79"/>
                <a:gd name="T39" fmla="*/ 72 h 74"/>
                <a:gd name="T40" fmla="*/ 59 w 79"/>
                <a:gd name="T41" fmla="*/ 74 h 74"/>
                <a:gd name="T42" fmla="*/ 45 w 79"/>
                <a:gd name="T43" fmla="*/ 70 h 74"/>
                <a:gd name="T44" fmla="*/ 34 w 79"/>
                <a:gd name="T45" fmla="*/ 66 h 74"/>
                <a:gd name="T46" fmla="*/ 25 w 79"/>
                <a:gd name="T47" fmla="*/ 64 h 74"/>
                <a:gd name="T48" fmla="*/ 22 w 79"/>
                <a:gd name="T49" fmla="*/ 64 h 74"/>
                <a:gd name="T50" fmla="*/ 0 w 79"/>
                <a:gd name="T51" fmla="*/ 43 h 7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79"/>
                <a:gd name="T79" fmla="*/ 0 h 74"/>
                <a:gd name="T80" fmla="*/ 79 w 79"/>
                <a:gd name="T81" fmla="*/ 74 h 7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79" h="74">
                  <a:moveTo>
                    <a:pt x="0" y="43"/>
                  </a:moveTo>
                  <a:lnTo>
                    <a:pt x="5" y="35"/>
                  </a:lnTo>
                  <a:lnTo>
                    <a:pt x="14" y="23"/>
                  </a:lnTo>
                  <a:lnTo>
                    <a:pt x="22" y="8"/>
                  </a:lnTo>
                  <a:lnTo>
                    <a:pt x="28" y="0"/>
                  </a:lnTo>
                  <a:lnTo>
                    <a:pt x="36" y="0"/>
                  </a:lnTo>
                  <a:lnTo>
                    <a:pt x="45" y="2"/>
                  </a:lnTo>
                  <a:lnTo>
                    <a:pt x="56" y="8"/>
                  </a:lnTo>
                  <a:lnTo>
                    <a:pt x="68" y="12"/>
                  </a:lnTo>
                  <a:lnTo>
                    <a:pt x="71" y="21"/>
                  </a:lnTo>
                  <a:lnTo>
                    <a:pt x="76" y="27"/>
                  </a:lnTo>
                  <a:lnTo>
                    <a:pt x="71" y="33"/>
                  </a:lnTo>
                  <a:lnTo>
                    <a:pt x="51" y="39"/>
                  </a:lnTo>
                  <a:lnTo>
                    <a:pt x="62" y="39"/>
                  </a:lnTo>
                  <a:lnTo>
                    <a:pt x="71" y="41"/>
                  </a:lnTo>
                  <a:lnTo>
                    <a:pt x="73" y="43"/>
                  </a:lnTo>
                  <a:lnTo>
                    <a:pt x="79" y="43"/>
                  </a:lnTo>
                  <a:lnTo>
                    <a:pt x="79" y="49"/>
                  </a:lnTo>
                  <a:lnTo>
                    <a:pt x="79" y="62"/>
                  </a:lnTo>
                  <a:lnTo>
                    <a:pt x="71" y="72"/>
                  </a:lnTo>
                  <a:lnTo>
                    <a:pt x="59" y="74"/>
                  </a:lnTo>
                  <a:lnTo>
                    <a:pt x="45" y="70"/>
                  </a:lnTo>
                  <a:lnTo>
                    <a:pt x="34" y="66"/>
                  </a:lnTo>
                  <a:lnTo>
                    <a:pt x="25" y="64"/>
                  </a:lnTo>
                  <a:lnTo>
                    <a:pt x="22" y="64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0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6" name="Freeform 59"/>
            <p:cNvSpPr>
              <a:spLocks/>
            </p:cNvSpPr>
            <p:nvPr/>
          </p:nvSpPr>
          <p:spPr bwMode="auto">
            <a:xfrm>
              <a:off x="1824" y="2928"/>
              <a:ext cx="196" cy="186"/>
            </a:xfrm>
            <a:custGeom>
              <a:avLst/>
              <a:gdLst>
                <a:gd name="T0" fmla="*/ 184 w 196"/>
                <a:gd name="T1" fmla="*/ 95 h 186"/>
                <a:gd name="T2" fmla="*/ 187 w 196"/>
                <a:gd name="T3" fmla="*/ 79 h 186"/>
                <a:gd name="T4" fmla="*/ 190 w 196"/>
                <a:gd name="T5" fmla="*/ 72 h 186"/>
                <a:gd name="T6" fmla="*/ 193 w 196"/>
                <a:gd name="T7" fmla="*/ 66 h 186"/>
                <a:gd name="T8" fmla="*/ 196 w 196"/>
                <a:gd name="T9" fmla="*/ 56 h 186"/>
                <a:gd name="T10" fmla="*/ 193 w 196"/>
                <a:gd name="T11" fmla="*/ 31 h 186"/>
                <a:gd name="T12" fmla="*/ 167 w 196"/>
                <a:gd name="T13" fmla="*/ 2 h 186"/>
                <a:gd name="T14" fmla="*/ 133 w 196"/>
                <a:gd name="T15" fmla="*/ 4 h 186"/>
                <a:gd name="T16" fmla="*/ 119 w 196"/>
                <a:gd name="T17" fmla="*/ 17 h 186"/>
                <a:gd name="T18" fmla="*/ 116 w 196"/>
                <a:gd name="T19" fmla="*/ 33 h 186"/>
                <a:gd name="T20" fmla="*/ 111 w 196"/>
                <a:gd name="T21" fmla="*/ 46 h 186"/>
                <a:gd name="T22" fmla="*/ 111 w 196"/>
                <a:gd name="T23" fmla="*/ 58 h 186"/>
                <a:gd name="T24" fmla="*/ 128 w 196"/>
                <a:gd name="T25" fmla="*/ 72 h 186"/>
                <a:gd name="T26" fmla="*/ 130 w 196"/>
                <a:gd name="T27" fmla="*/ 89 h 186"/>
                <a:gd name="T28" fmla="*/ 136 w 196"/>
                <a:gd name="T29" fmla="*/ 95 h 186"/>
                <a:gd name="T30" fmla="*/ 133 w 196"/>
                <a:gd name="T31" fmla="*/ 101 h 186"/>
                <a:gd name="T32" fmla="*/ 125 w 196"/>
                <a:gd name="T33" fmla="*/ 110 h 186"/>
                <a:gd name="T34" fmla="*/ 102 w 196"/>
                <a:gd name="T35" fmla="*/ 118 h 186"/>
                <a:gd name="T36" fmla="*/ 85 w 196"/>
                <a:gd name="T37" fmla="*/ 126 h 186"/>
                <a:gd name="T38" fmla="*/ 65 w 196"/>
                <a:gd name="T39" fmla="*/ 139 h 186"/>
                <a:gd name="T40" fmla="*/ 57 w 196"/>
                <a:gd name="T41" fmla="*/ 143 h 186"/>
                <a:gd name="T42" fmla="*/ 48 w 196"/>
                <a:gd name="T43" fmla="*/ 141 h 186"/>
                <a:gd name="T44" fmla="*/ 42 w 196"/>
                <a:gd name="T45" fmla="*/ 136 h 186"/>
                <a:gd name="T46" fmla="*/ 34 w 196"/>
                <a:gd name="T47" fmla="*/ 136 h 186"/>
                <a:gd name="T48" fmla="*/ 25 w 196"/>
                <a:gd name="T49" fmla="*/ 136 h 186"/>
                <a:gd name="T50" fmla="*/ 23 w 196"/>
                <a:gd name="T51" fmla="*/ 141 h 186"/>
                <a:gd name="T52" fmla="*/ 28 w 196"/>
                <a:gd name="T53" fmla="*/ 143 h 186"/>
                <a:gd name="T54" fmla="*/ 34 w 196"/>
                <a:gd name="T55" fmla="*/ 147 h 186"/>
                <a:gd name="T56" fmla="*/ 20 w 196"/>
                <a:gd name="T57" fmla="*/ 155 h 186"/>
                <a:gd name="T58" fmla="*/ 5 w 196"/>
                <a:gd name="T59" fmla="*/ 163 h 186"/>
                <a:gd name="T60" fmla="*/ 0 w 196"/>
                <a:gd name="T61" fmla="*/ 169 h 186"/>
                <a:gd name="T62" fmla="*/ 3 w 196"/>
                <a:gd name="T63" fmla="*/ 172 h 186"/>
                <a:gd name="T64" fmla="*/ 8 w 196"/>
                <a:gd name="T65" fmla="*/ 167 h 186"/>
                <a:gd name="T66" fmla="*/ 20 w 196"/>
                <a:gd name="T67" fmla="*/ 163 h 186"/>
                <a:gd name="T68" fmla="*/ 17 w 196"/>
                <a:gd name="T69" fmla="*/ 167 h 186"/>
                <a:gd name="T70" fmla="*/ 8 w 196"/>
                <a:gd name="T71" fmla="*/ 174 h 186"/>
                <a:gd name="T72" fmla="*/ 8 w 196"/>
                <a:gd name="T73" fmla="*/ 178 h 186"/>
                <a:gd name="T74" fmla="*/ 17 w 196"/>
                <a:gd name="T75" fmla="*/ 182 h 186"/>
                <a:gd name="T76" fmla="*/ 20 w 196"/>
                <a:gd name="T77" fmla="*/ 182 h 186"/>
                <a:gd name="T78" fmla="*/ 25 w 196"/>
                <a:gd name="T79" fmla="*/ 182 h 186"/>
                <a:gd name="T80" fmla="*/ 28 w 196"/>
                <a:gd name="T81" fmla="*/ 178 h 186"/>
                <a:gd name="T82" fmla="*/ 37 w 196"/>
                <a:gd name="T83" fmla="*/ 174 h 186"/>
                <a:gd name="T84" fmla="*/ 34 w 196"/>
                <a:gd name="T85" fmla="*/ 176 h 186"/>
                <a:gd name="T86" fmla="*/ 34 w 196"/>
                <a:gd name="T87" fmla="*/ 182 h 186"/>
                <a:gd name="T88" fmla="*/ 31 w 196"/>
                <a:gd name="T89" fmla="*/ 184 h 186"/>
                <a:gd name="T90" fmla="*/ 37 w 196"/>
                <a:gd name="T91" fmla="*/ 186 h 186"/>
                <a:gd name="T92" fmla="*/ 42 w 196"/>
                <a:gd name="T93" fmla="*/ 178 h 186"/>
                <a:gd name="T94" fmla="*/ 57 w 196"/>
                <a:gd name="T95" fmla="*/ 172 h 186"/>
                <a:gd name="T96" fmla="*/ 62 w 196"/>
                <a:gd name="T97" fmla="*/ 167 h 186"/>
                <a:gd name="T98" fmla="*/ 68 w 196"/>
                <a:gd name="T99" fmla="*/ 163 h 186"/>
                <a:gd name="T100" fmla="*/ 74 w 196"/>
                <a:gd name="T101" fmla="*/ 157 h 186"/>
                <a:gd name="T102" fmla="*/ 91 w 196"/>
                <a:gd name="T103" fmla="*/ 151 h 186"/>
                <a:gd name="T104" fmla="*/ 116 w 196"/>
                <a:gd name="T105" fmla="*/ 145 h 186"/>
                <a:gd name="T106" fmla="*/ 153 w 196"/>
                <a:gd name="T107" fmla="*/ 130 h 186"/>
                <a:gd name="T108" fmla="*/ 167 w 196"/>
                <a:gd name="T109" fmla="*/ 118 h 186"/>
                <a:gd name="T110" fmla="*/ 176 w 196"/>
                <a:gd name="T111" fmla="*/ 101 h 18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96"/>
                <a:gd name="T169" fmla="*/ 0 h 186"/>
                <a:gd name="T170" fmla="*/ 196 w 196"/>
                <a:gd name="T171" fmla="*/ 186 h 18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96" h="186">
                  <a:moveTo>
                    <a:pt x="176" y="95"/>
                  </a:moveTo>
                  <a:lnTo>
                    <a:pt x="184" y="95"/>
                  </a:lnTo>
                  <a:lnTo>
                    <a:pt x="184" y="83"/>
                  </a:lnTo>
                  <a:lnTo>
                    <a:pt x="187" y="79"/>
                  </a:lnTo>
                  <a:lnTo>
                    <a:pt x="190" y="75"/>
                  </a:lnTo>
                  <a:lnTo>
                    <a:pt x="190" y="72"/>
                  </a:lnTo>
                  <a:lnTo>
                    <a:pt x="190" y="68"/>
                  </a:lnTo>
                  <a:lnTo>
                    <a:pt x="193" y="66"/>
                  </a:lnTo>
                  <a:lnTo>
                    <a:pt x="196" y="62"/>
                  </a:lnTo>
                  <a:lnTo>
                    <a:pt x="196" y="56"/>
                  </a:lnTo>
                  <a:lnTo>
                    <a:pt x="196" y="46"/>
                  </a:lnTo>
                  <a:lnTo>
                    <a:pt x="193" y="31"/>
                  </a:lnTo>
                  <a:lnTo>
                    <a:pt x="181" y="15"/>
                  </a:lnTo>
                  <a:lnTo>
                    <a:pt x="167" y="2"/>
                  </a:lnTo>
                  <a:lnTo>
                    <a:pt x="147" y="0"/>
                  </a:lnTo>
                  <a:lnTo>
                    <a:pt x="133" y="4"/>
                  </a:lnTo>
                  <a:lnTo>
                    <a:pt x="125" y="11"/>
                  </a:lnTo>
                  <a:lnTo>
                    <a:pt x="119" y="17"/>
                  </a:lnTo>
                  <a:lnTo>
                    <a:pt x="116" y="25"/>
                  </a:lnTo>
                  <a:lnTo>
                    <a:pt x="116" y="33"/>
                  </a:lnTo>
                  <a:lnTo>
                    <a:pt x="113" y="39"/>
                  </a:lnTo>
                  <a:lnTo>
                    <a:pt x="111" y="46"/>
                  </a:lnTo>
                  <a:lnTo>
                    <a:pt x="111" y="52"/>
                  </a:lnTo>
                  <a:lnTo>
                    <a:pt x="111" y="58"/>
                  </a:lnTo>
                  <a:lnTo>
                    <a:pt x="119" y="64"/>
                  </a:lnTo>
                  <a:lnTo>
                    <a:pt x="128" y="72"/>
                  </a:lnTo>
                  <a:lnTo>
                    <a:pt x="136" y="79"/>
                  </a:lnTo>
                  <a:lnTo>
                    <a:pt x="130" y="89"/>
                  </a:lnTo>
                  <a:lnTo>
                    <a:pt x="136" y="93"/>
                  </a:lnTo>
                  <a:lnTo>
                    <a:pt x="136" y="95"/>
                  </a:lnTo>
                  <a:lnTo>
                    <a:pt x="136" y="99"/>
                  </a:lnTo>
                  <a:lnTo>
                    <a:pt x="133" y="101"/>
                  </a:lnTo>
                  <a:lnTo>
                    <a:pt x="130" y="105"/>
                  </a:lnTo>
                  <a:lnTo>
                    <a:pt x="125" y="110"/>
                  </a:lnTo>
                  <a:lnTo>
                    <a:pt x="113" y="114"/>
                  </a:lnTo>
                  <a:lnTo>
                    <a:pt x="102" y="118"/>
                  </a:lnTo>
                  <a:lnTo>
                    <a:pt x="93" y="122"/>
                  </a:lnTo>
                  <a:lnTo>
                    <a:pt x="85" y="126"/>
                  </a:lnTo>
                  <a:lnTo>
                    <a:pt x="74" y="132"/>
                  </a:lnTo>
                  <a:lnTo>
                    <a:pt x="65" y="139"/>
                  </a:lnTo>
                  <a:lnTo>
                    <a:pt x="59" y="143"/>
                  </a:lnTo>
                  <a:lnTo>
                    <a:pt x="57" y="143"/>
                  </a:lnTo>
                  <a:lnTo>
                    <a:pt x="54" y="143"/>
                  </a:lnTo>
                  <a:lnTo>
                    <a:pt x="48" y="141"/>
                  </a:lnTo>
                  <a:lnTo>
                    <a:pt x="45" y="139"/>
                  </a:lnTo>
                  <a:lnTo>
                    <a:pt x="42" y="136"/>
                  </a:lnTo>
                  <a:lnTo>
                    <a:pt x="40" y="136"/>
                  </a:lnTo>
                  <a:lnTo>
                    <a:pt x="34" y="136"/>
                  </a:lnTo>
                  <a:lnTo>
                    <a:pt x="28" y="136"/>
                  </a:lnTo>
                  <a:lnTo>
                    <a:pt x="25" y="136"/>
                  </a:lnTo>
                  <a:lnTo>
                    <a:pt x="23" y="139"/>
                  </a:lnTo>
                  <a:lnTo>
                    <a:pt x="23" y="141"/>
                  </a:lnTo>
                  <a:lnTo>
                    <a:pt x="23" y="143"/>
                  </a:lnTo>
                  <a:lnTo>
                    <a:pt x="28" y="143"/>
                  </a:lnTo>
                  <a:lnTo>
                    <a:pt x="34" y="145"/>
                  </a:lnTo>
                  <a:lnTo>
                    <a:pt x="34" y="147"/>
                  </a:lnTo>
                  <a:lnTo>
                    <a:pt x="28" y="149"/>
                  </a:lnTo>
                  <a:lnTo>
                    <a:pt x="20" y="155"/>
                  </a:lnTo>
                  <a:lnTo>
                    <a:pt x="11" y="159"/>
                  </a:lnTo>
                  <a:lnTo>
                    <a:pt x="5" y="163"/>
                  </a:lnTo>
                  <a:lnTo>
                    <a:pt x="0" y="167"/>
                  </a:lnTo>
                  <a:lnTo>
                    <a:pt x="0" y="169"/>
                  </a:lnTo>
                  <a:lnTo>
                    <a:pt x="0" y="172"/>
                  </a:lnTo>
                  <a:lnTo>
                    <a:pt x="3" y="172"/>
                  </a:lnTo>
                  <a:lnTo>
                    <a:pt x="5" y="169"/>
                  </a:lnTo>
                  <a:lnTo>
                    <a:pt x="8" y="167"/>
                  </a:lnTo>
                  <a:lnTo>
                    <a:pt x="14" y="165"/>
                  </a:lnTo>
                  <a:lnTo>
                    <a:pt x="20" y="163"/>
                  </a:lnTo>
                  <a:lnTo>
                    <a:pt x="23" y="163"/>
                  </a:lnTo>
                  <a:lnTo>
                    <a:pt x="17" y="167"/>
                  </a:lnTo>
                  <a:lnTo>
                    <a:pt x="11" y="172"/>
                  </a:lnTo>
                  <a:lnTo>
                    <a:pt x="8" y="174"/>
                  </a:lnTo>
                  <a:lnTo>
                    <a:pt x="8" y="176"/>
                  </a:lnTo>
                  <a:lnTo>
                    <a:pt x="8" y="178"/>
                  </a:lnTo>
                  <a:lnTo>
                    <a:pt x="11" y="180"/>
                  </a:lnTo>
                  <a:lnTo>
                    <a:pt x="17" y="182"/>
                  </a:lnTo>
                  <a:lnTo>
                    <a:pt x="20" y="180"/>
                  </a:lnTo>
                  <a:lnTo>
                    <a:pt x="20" y="182"/>
                  </a:lnTo>
                  <a:lnTo>
                    <a:pt x="23" y="182"/>
                  </a:lnTo>
                  <a:lnTo>
                    <a:pt x="25" y="182"/>
                  </a:lnTo>
                  <a:lnTo>
                    <a:pt x="28" y="180"/>
                  </a:lnTo>
                  <a:lnTo>
                    <a:pt x="28" y="178"/>
                  </a:lnTo>
                  <a:lnTo>
                    <a:pt x="34" y="176"/>
                  </a:lnTo>
                  <a:lnTo>
                    <a:pt x="37" y="174"/>
                  </a:lnTo>
                  <a:lnTo>
                    <a:pt x="34" y="176"/>
                  </a:lnTo>
                  <a:lnTo>
                    <a:pt x="34" y="178"/>
                  </a:lnTo>
                  <a:lnTo>
                    <a:pt x="34" y="182"/>
                  </a:lnTo>
                  <a:lnTo>
                    <a:pt x="34" y="184"/>
                  </a:lnTo>
                  <a:lnTo>
                    <a:pt x="31" y="184"/>
                  </a:lnTo>
                  <a:lnTo>
                    <a:pt x="34" y="186"/>
                  </a:lnTo>
                  <a:lnTo>
                    <a:pt x="37" y="186"/>
                  </a:lnTo>
                  <a:lnTo>
                    <a:pt x="37" y="184"/>
                  </a:lnTo>
                  <a:lnTo>
                    <a:pt x="42" y="178"/>
                  </a:lnTo>
                  <a:lnTo>
                    <a:pt x="48" y="176"/>
                  </a:lnTo>
                  <a:lnTo>
                    <a:pt x="57" y="172"/>
                  </a:lnTo>
                  <a:lnTo>
                    <a:pt x="59" y="169"/>
                  </a:lnTo>
                  <a:lnTo>
                    <a:pt x="62" y="167"/>
                  </a:lnTo>
                  <a:lnTo>
                    <a:pt x="65" y="165"/>
                  </a:lnTo>
                  <a:lnTo>
                    <a:pt x="68" y="163"/>
                  </a:lnTo>
                  <a:lnTo>
                    <a:pt x="71" y="159"/>
                  </a:lnTo>
                  <a:lnTo>
                    <a:pt x="74" y="157"/>
                  </a:lnTo>
                  <a:lnTo>
                    <a:pt x="82" y="153"/>
                  </a:lnTo>
                  <a:lnTo>
                    <a:pt x="91" y="151"/>
                  </a:lnTo>
                  <a:lnTo>
                    <a:pt x="102" y="149"/>
                  </a:lnTo>
                  <a:lnTo>
                    <a:pt x="116" y="145"/>
                  </a:lnTo>
                  <a:lnTo>
                    <a:pt x="136" y="139"/>
                  </a:lnTo>
                  <a:lnTo>
                    <a:pt x="153" y="130"/>
                  </a:lnTo>
                  <a:lnTo>
                    <a:pt x="162" y="122"/>
                  </a:lnTo>
                  <a:lnTo>
                    <a:pt x="167" y="118"/>
                  </a:lnTo>
                  <a:lnTo>
                    <a:pt x="173" y="110"/>
                  </a:lnTo>
                  <a:lnTo>
                    <a:pt x="176" y="101"/>
                  </a:lnTo>
                  <a:lnTo>
                    <a:pt x="176" y="95"/>
                  </a:lnTo>
                  <a:close/>
                </a:path>
              </a:pathLst>
            </a:custGeom>
            <a:solidFill>
              <a:srgbClr val="0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7" name="Freeform 60"/>
            <p:cNvSpPr>
              <a:spLocks/>
            </p:cNvSpPr>
            <p:nvPr/>
          </p:nvSpPr>
          <p:spPr bwMode="auto">
            <a:xfrm>
              <a:off x="1008" y="3072"/>
              <a:ext cx="417" cy="409"/>
            </a:xfrm>
            <a:custGeom>
              <a:avLst/>
              <a:gdLst>
                <a:gd name="T0" fmla="*/ 366 w 417"/>
                <a:gd name="T1" fmla="*/ 309 h 409"/>
                <a:gd name="T2" fmla="*/ 371 w 417"/>
                <a:gd name="T3" fmla="*/ 316 h 409"/>
                <a:gd name="T4" fmla="*/ 388 w 417"/>
                <a:gd name="T5" fmla="*/ 318 h 409"/>
                <a:gd name="T6" fmla="*/ 417 w 417"/>
                <a:gd name="T7" fmla="*/ 376 h 409"/>
                <a:gd name="T8" fmla="*/ 391 w 417"/>
                <a:gd name="T9" fmla="*/ 400 h 409"/>
                <a:gd name="T10" fmla="*/ 377 w 417"/>
                <a:gd name="T11" fmla="*/ 384 h 409"/>
                <a:gd name="T12" fmla="*/ 357 w 417"/>
                <a:gd name="T13" fmla="*/ 365 h 409"/>
                <a:gd name="T14" fmla="*/ 346 w 417"/>
                <a:gd name="T15" fmla="*/ 347 h 409"/>
                <a:gd name="T16" fmla="*/ 337 w 417"/>
                <a:gd name="T17" fmla="*/ 349 h 409"/>
                <a:gd name="T18" fmla="*/ 326 w 417"/>
                <a:gd name="T19" fmla="*/ 349 h 409"/>
                <a:gd name="T20" fmla="*/ 292 w 417"/>
                <a:gd name="T21" fmla="*/ 340 h 409"/>
                <a:gd name="T22" fmla="*/ 258 w 417"/>
                <a:gd name="T23" fmla="*/ 330 h 409"/>
                <a:gd name="T24" fmla="*/ 227 w 417"/>
                <a:gd name="T25" fmla="*/ 312 h 409"/>
                <a:gd name="T26" fmla="*/ 201 w 417"/>
                <a:gd name="T27" fmla="*/ 285 h 409"/>
                <a:gd name="T28" fmla="*/ 184 w 417"/>
                <a:gd name="T29" fmla="*/ 274 h 409"/>
                <a:gd name="T30" fmla="*/ 144 w 417"/>
                <a:gd name="T31" fmla="*/ 303 h 409"/>
                <a:gd name="T32" fmla="*/ 136 w 417"/>
                <a:gd name="T33" fmla="*/ 336 h 409"/>
                <a:gd name="T34" fmla="*/ 124 w 417"/>
                <a:gd name="T35" fmla="*/ 367 h 409"/>
                <a:gd name="T36" fmla="*/ 116 w 417"/>
                <a:gd name="T37" fmla="*/ 367 h 409"/>
                <a:gd name="T38" fmla="*/ 119 w 417"/>
                <a:gd name="T39" fmla="*/ 400 h 409"/>
                <a:gd name="T40" fmla="*/ 93 w 417"/>
                <a:gd name="T41" fmla="*/ 404 h 409"/>
                <a:gd name="T42" fmla="*/ 34 w 417"/>
                <a:gd name="T43" fmla="*/ 390 h 409"/>
                <a:gd name="T44" fmla="*/ 0 w 417"/>
                <a:gd name="T45" fmla="*/ 382 h 409"/>
                <a:gd name="T46" fmla="*/ 19 w 417"/>
                <a:gd name="T47" fmla="*/ 363 h 409"/>
                <a:gd name="T48" fmla="*/ 56 w 417"/>
                <a:gd name="T49" fmla="*/ 361 h 409"/>
                <a:gd name="T50" fmla="*/ 59 w 417"/>
                <a:gd name="T51" fmla="*/ 357 h 409"/>
                <a:gd name="T52" fmla="*/ 68 w 417"/>
                <a:gd name="T53" fmla="*/ 283 h 409"/>
                <a:gd name="T54" fmla="*/ 99 w 417"/>
                <a:gd name="T55" fmla="*/ 252 h 409"/>
                <a:gd name="T56" fmla="*/ 130 w 417"/>
                <a:gd name="T57" fmla="*/ 237 h 409"/>
                <a:gd name="T58" fmla="*/ 133 w 417"/>
                <a:gd name="T59" fmla="*/ 223 h 409"/>
                <a:gd name="T60" fmla="*/ 99 w 417"/>
                <a:gd name="T61" fmla="*/ 179 h 409"/>
                <a:gd name="T62" fmla="*/ 96 w 417"/>
                <a:gd name="T63" fmla="*/ 132 h 409"/>
                <a:gd name="T64" fmla="*/ 59 w 417"/>
                <a:gd name="T65" fmla="*/ 107 h 409"/>
                <a:gd name="T66" fmla="*/ 31 w 417"/>
                <a:gd name="T67" fmla="*/ 101 h 409"/>
                <a:gd name="T68" fmla="*/ 25 w 417"/>
                <a:gd name="T69" fmla="*/ 84 h 409"/>
                <a:gd name="T70" fmla="*/ 17 w 417"/>
                <a:gd name="T71" fmla="*/ 76 h 409"/>
                <a:gd name="T72" fmla="*/ 19 w 417"/>
                <a:gd name="T73" fmla="*/ 68 h 409"/>
                <a:gd name="T74" fmla="*/ 28 w 417"/>
                <a:gd name="T75" fmla="*/ 62 h 409"/>
                <a:gd name="T76" fmla="*/ 22 w 417"/>
                <a:gd name="T77" fmla="*/ 45 h 409"/>
                <a:gd name="T78" fmla="*/ 25 w 417"/>
                <a:gd name="T79" fmla="*/ 16 h 409"/>
                <a:gd name="T80" fmla="*/ 39 w 417"/>
                <a:gd name="T81" fmla="*/ 6 h 409"/>
                <a:gd name="T82" fmla="*/ 42 w 417"/>
                <a:gd name="T83" fmla="*/ 16 h 409"/>
                <a:gd name="T84" fmla="*/ 73 w 417"/>
                <a:gd name="T85" fmla="*/ 0 h 409"/>
                <a:gd name="T86" fmla="*/ 90 w 417"/>
                <a:gd name="T87" fmla="*/ 8 h 409"/>
                <a:gd name="T88" fmla="*/ 96 w 417"/>
                <a:gd name="T89" fmla="*/ 10 h 409"/>
                <a:gd name="T90" fmla="*/ 153 w 417"/>
                <a:gd name="T91" fmla="*/ 35 h 409"/>
                <a:gd name="T92" fmla="*/ 141 w 417"/>
                <a:gd name="T93" fmla="*/ 35 h 409"/>
                <a:gd name="T94" fmla="*/ 150 w 417"/>
                <a:gd name="T95" fmla="*/ 41 h 409"/>
                <a:gd name="T96" fmla="*/ 153 w 417"/>
                <a:gd name="T97" fmla="*/ 62 h 409"/>
                <a:gd name="T98" fmla="*/ 139 w 417"/>
                <a:gd name="T99" fmla="*/ 64 h 409"/>
                <a:gd name="T100" fmla="*/ 144 w 417"/>
                <a:gd name="T101" fmla="*/ 78 h 409"/>
                <a:gd name="T102" fmla="*/ 122 w 417"/>
                <a:gd name="T103" fmla="*/ 91 h 409"/>
                <a:gd name="T104" fmla="*/ 127 w 417"/>
                <a:gd name="T105" fmla="*/ 95 h 409"/>
                <a:gd name="T106" fmla="*/ 139 w 417"/>
                <a:gd name="T107" fmla="*/ 107 h 409"/>
                <a:gd name="T108" fmla="*/ 170 w 417"/>
                <a:gd name="T109" fmla="*/ 120 h 409"/>
                <a:gd name="T110" fmla="*/ 218 w 417"/>
                <a:gd name="T111" fmla="*/ 165 h 409"/>
                <a:gd name="T112" fmla="*/ 232 w 417"/>
                <a:gd name="T113" fmla="*/ 208 h 409"/>
                <a:gd name="T114" fmla="*/ 241 w 417"/>
                <a:gd name="T115" fmla="*/ 206 h 409"/>
                <a:gd name="T116" fmla="*/ 246 w 417"/>
                <a:gd name="T117" fmla="*/ 231 h 409"/>
                <a:gd name="T118" fmla="*/ 272 w 417"/>
                <a:gd name="T119" fmla="*/ 260 h 409"/>
                <a:gd name="T120" fmla="*/ 309 w 417"/>
                <a:gd name="T121" fmla="*/ 297 h 409"/>
                <a:gd name="T122" fmla="*/ 366 w 417"/>
                <a:gd name="T123" fmla="*/ 303 h 40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17"/>
                <a:gd name="T187" fmla="*/ 0 h 409"/>
                <a:gd name="T188" fmla="*/ 417 w 417"/>
                <a:gd name="T189" fmla="*/ 409 h 409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17" h="409">
                  <a:moveTo>
                    <a:pt x="366" y="303"/>
                  </a:moveTo>
                  <a:lnTo>
                    <a:pt x="366" y="307"/>
                  </a:lnTo>
                  <a:lnTo>
                    <a:pt x="366" y="309"/>
                  </a:lnTo>
                  <a:lnTo>
                    <a:pt x="366" y="314"/>
                  </a:lnTo>
                  <a:lnTo>
                    <a:pt x="366" y="318"/>
                  </a:lnTo>
                  <a:lnTo>
                    <a:pt x="371" y="316"/>
                  </a:lnTo>
                  <a:lnTo>
                    <a:pt x="377" y="316"/>
                  </a:lnTo>
                  <a:lnTo>
                    <a:pt x="383" y="318"/>
                  </a:lnTo>
                  <a:lnTo>
                    <a:pt x="388" y="318"/>
                  </a:lnTo>
                  <a:lnTo>
                    <a:pt x="397" y="330"/>
                  </a:lnTo>
                  <a:lnTo>
                    <a:pt x="411" y="351"/>
                  </a:lnTo>
                  <a:lnTo>
                    <a:pt x="417" y="376"/>
                  </a:lnTo>
                  <a:lnTo>
                    <a:pt x="408" y="402"/>
                  </a:lnTo>
                  <a:lnTo>
                    <a:pt x="397" y="402"/>
                  </a:lnTo>
                  <a:lnTo>
                    <a:pt x="391" y="400"/>
                  </a:lnTo>
                  <a:lnTo>
                    <a:pt x="386" y="396"/>
                  </a:lnTo>
                  <a:lnTo>
                    <a:pt x="383" y="392"/>
                  </a:lnTo>
                  <a:lnTo>
                    <a:pt x="377" y="384"/>
                  </a:lnTo>
                  <a:lnTo>
                    <a:pt x="371" y="376"/>
                  </a:lnTo>
                  <a:lnTo>
                    <a:pt x="363" y="369"/>
                  </a:lnTo>
                  <a:lnTo>
                    <a:pt x="357" y="365"/>
                  </a:lnTo>
                  <a:lnTo>
                    <a:pt x="354" y="361"/>
                  </a:lnTo>
                  <a:lnTo>
                    <a:pt x="349" y="353"/>
                  </a:lnTo>
                  <a:lnTo>
                    <a:pt x="346" y="347"/>
                  </a:lnTo>
                  <a:lnTo>
                    <a:pt x="346" y="345"/>
                  </a:lnTo>
                  <a:lnTo>
                    <a:pt x="340" y="347"/>
                  </a:lnTo>
                  <a:lnTo>
                    <a:pt x="337" y="349"/>
                  </a:lnTo>
                  <a:lnTo>
                    <a:pt x="334" y="351"/>
                  </a:lnTo>
                  <a:lnTo>
                    <a:pt x="326" y="349"/>
                  </a:lnTo>
                  <a:lnTo>
                    <a:pt x="317" y="347"/>
                  </a:lnTo>
                  <a:lnTo>
                    <a:pt x="306" y="345"/>
                  </a:lnTo>
                  <a:lnTo>
                    <a:pt x="292" y="340"/>
                  </a:lnTo>
                  <a:lnTo>
                    <a:pt x="278" y="338"/>
                  </a:lnTo>
                  <a:lnTo>
                    <a:pt x="266" y="334"/>
                  </a:lnTo>
                  <a:lnTo>
                    <a:pt x="258" y="330"/>
                  </a:lnTo>
                  <a:lnTo>
                    <a:pt x="249" y="328"/>
                  </a:lnTo>
                  <a:lnTo>
                    <a:pt x="241" y="320"/>
                  </a:lnTo>
                  <a:lnTo>
                    <a:pt x="227" y="312"/>
                  </a:lnTo>
                  <a:lnTo>
                    <a:pt x="215" y="301"/>
                  </a:lnTo>
                  <a:lnTo>
                    <a:pt x="207" y="293"/>
                  </a:lnTo>
                  <a:lnTo>
                    <a:pt x="201" y="285"/>
                  </a:lnTo>
                  <a:lnTo>
                    <a:pt x="195" y="279"/>
                  </a:lnTo>
                  <a:lnTo>
                    <a:pt x="187" y="276"/>
                  </a:lnTo>
                  <a:lnTo>
                    <a:pt x="184" y="274"/>
                  </a:lnTo>
                  <a:lnTo>
                    <a:pt x="175" y="283"/>
                  </a:lnTo>
                  <a:lnTo>
                    <a:pt x="161" y="293"/>
                  </a:lnTo>
                  <a:lnTo>
                    <a:pt x="144" y="303"/>
                  </a:lnTo>
                  <a:lnTo>
                    <a:pt x="124" y="307"/>
                  </a:lnTo>
                  <a:lnTo>
                    <a:pt x="133" y="320"/>
                  </a:lnTo>
                  <a:lnTo>
                    <a:pt x="136" y="336"/>
                  </a:lnTo>
                  <a:lnTo>
                    <a:pt x="136" y="355"/>
                  </a:lnTo>
                  <a:lnTo>
                    <a:pt x="133" y="367"/>
                  </a:lnTo>
                  <a:lnTo>
                    <a:pt x="124" y="367"/>
                  </a:lnTo>
                  <a:lnTo>
                    <a:pt x="119" y="367"/>
                  </a:lnTo>
                  <a:lnTo>
                    <a:pt x="116" y="367"/>
                  </a:lnTo>
                  <a:lnTo>
                    <a:pt x="119" y="378"/>
                  </a:lnTo>
                  <a:lnTo>
                    <a:pt x="119" y="390"/>
                  </a:lnTo>
                  <a:lnTo>
                    <a:pt x="119" y="400"/>
                  </a:lnTo>
                  <a:lnTo>
                    <a:pt x="116" y="409"/>
                  </a:lnTo>
                  <a:lnTo>
                    <a:pt x="107" y="407"/>
                  </a:lnTo>
                  <a:lnTo>
                    <a:pt x="93" y="404"/>
                  </a:lnTo>
                  <a:lnTo>
                    <a:pt x="76" y="400"/>
                  </a:lnTo>
                  <a:lnTo>
                    <a:pt x="53" y="394"/>
                  </a:lnTo>
                  <a:lnTo>
                    <a:pt x="34" y="390"/>
                  </a:lnTo>
                  <a:lnTo>
                    <a:pt x="17" y="386"/>
                  </a:lnTo>
                  <a:lnTo>
                    <a:pt x="5" y="384"/>
                  </a:lnTo>
                  <a:lnTo>
                    <a:pt x="0" y="382"/>
                  </a:lnTo>
                  <a:lnTo>
                    <a:pt x="2" y="376"/>
                  </a:lnTo>
                  <a:lnTo>
                    <a:pt x="8" y="369"/>
                  </a:lnTo>
                  <a:lnTo>
                    <a:pt x="19" y="363"/>
                  </a:lnTo>
                  <a:lnTo>
                    <a:pt x="31" y="361"/>
                  </a:lnTo>
                  <a:lnTo>
                    <a:pt x="45" y="363"/>
                  </a:lnTo>
                  <a:lnTo>
                    <a:pt x="56" y="361"/>
                  </a:lnTo>
                  <a:lnTo>
                    <a:pt x="68" y="359"/>
                  </a:lnTo>
                  <a:lnTo>
                    <a:pt x="73" y="357"/>
                  </a:lnTo>
                  <a:lnTo>
                    <a:pt x="59" y="357"/>
                  </a:lnTo>
                  <a:lnTo>
                    <a:pt x="59" y="334"/>
                  </a:lnTo>
                  <a:lnTo>
                    <a:pt x="62" y="307"/>
                  </a:lnTo>
                  <a:lnTo>
                    <a:pt x="68" y="283"/>
                  </a:lnTo>
                  <a:lnTo>
                    <a:pt x="73" y="270"/>
                  </a:lnTo>
                  <a:lnTo>
                    <a:pt x="82" y="262"/>
                  </a:lnTo>
                  <a:lnTo>
                    <a:pt x="99" y="252"/>
                  </a:lnTo>
                  <a:lnTo>
                    <a:pt x="119" y="243"/>
                  </a:lnTo>
                  <a:lnTo>
                    <a:pt x="133" y="239"/>
                  </a:lnTo>
                  <a:lnTo>
                    <a:pt x="130" y="237"/>
                  </a:lnTo>
                  <a:lnTo>
                    <a:pt x="130" y="231"/>
                  </a:lnTo>
                  <a:lnTo>
                    <a:pt x="130" y="227"/>
                  </a:lnTo>
                  <a:lnTo>
                    <a:pt x="133" y="223"/>
                  </a:lnTo>
                  <a:lnTo>
                    <a:pt x="122" y="212"/>
                  </a:lnTo>
                  <a:lnTo>
                    <a:pt x="110" y="196"/>
                  </a:lnTo>
                  <a:lnTo>
                    <a:pt x="99" y="179"/>
                  </a:lnTo>
                  <a:lnTo>
                    <a:pt x="96" y="165"/>
                  </a:lnTo>
                  <a:lnTo>
                    <a:pt x="99" y="151"/>
                  </a:lnTo>
                  <a:lnTo>
                    <a:pt x="96" y="132"/>
                  </a:lnTo>
                  <a:lnTo>
                    <a:pt x="88" y="115"/>
                  </a:lnTo>
                  <a:lnTo>
                    <a:pt x="68" y="107"/>
                  </a:lnTo>
                  <a:lnTo>
                    <a:pt x="59" y="107"/>
                  </a:lnTo>
                  <a:lnTo>
                    <a:pt x="48" y="107"/>
                  </a:lnTo>
                  <a:lnTo>
                    <a:pt x="36" y="107"/>
                  </a:lnTo>
                  <a:lnTo>
                    <a:pt x="31" y="101"/>
                  </a:lnTo>
                  <a:lnTo>
                    <a:pt x="28" y="95"/>
                  </a:lnTo>
                  <a:lnTo>
                    <a:pt x="28" y="91"/>
                  </a:lnTo>
                  <a:lnTo>
                    <a:pt x="25" y="84"/>
                  </a:lnTo>
                  <a:lnTo>
                    <a:pt x="22" y="80"/>
                  </a:lnTo>
                  <a:lnTo>
                    <a:pt x="19" y="78"/>
                  </a:lnTo>
                  <a:lnTo>
                    <a:pt x="17" y="76"/>
                  </a:lnTo>
                  <a:lnTo>
                    <a:pt x="17" y="74"/>
                  </a:lnTo>
                  <a:lnTo>
                    <a:pt x="17" y="72"/>
                  </a:lnTo>
                  <a:lnTo>
                    <a:pt x="19" y="68"/>
                  </a:lnTo>
                  <a:lnTo>
                    <a:pt x="22" y="66"/>
                  </a:lnTo>
                  <a:lnTo>
                    <a:pt x="28" y="64"/>
                  </a:lnTo>
                  <a:lnTo>
                    <a:pt x="28" y="62"/>
                  </a:lnTo>
                  <a:lnTo>
                    <a:pt x="25" y="56"/>
                  </a:lnTo>
                  <a:lnTo>
                    <a:pt x="25" y="51"/>
                  </a:lnTo>
                  <a:lnTo>
                    <a:pt x="22" y="45"/>
                  </a:lnTo>
                  <a:lnTo>
                    <a:pt x="28" y="35"/>
                  </a:lnTo>
                  <a:lnTo>
                    <a:pt x="25" y="27"/>
                  </a:lnTo>
                  <a:lnTo>
                    <a:pt x="25" y="16"/>
                  </a:lnTo>
                  <a:lnTo>
                    <a:pt x="31" y="8"/>
                  </a:lnTo>
                  <a:lnTo>
                    <a:pt x="42" y="4"/>
                  </a:lnTo>
                  <a:lnTo>
                    <a:pt x="39" y="6"/>
                  </a:lnTo>
                  <a:lnTo>
                    <a:pt x="39" y="10"/>
                  </a:lnTo>
                  <a:lnTo>
                    <a:pt x="39" y="14"/>
                  </a:lnTo>
                  <a:lnTo>
                    <a:pt x="42" y="16"/>
                  </a:lnTo>
                  <a:lnTo>
                    <a:pt x="45" y="10"/>
                  </a:lnTo>
                  <a:lnTo>
                    <a:pt x="56" y="2"/>
                  </a:lnTo>
                  <a:lnTo>
                    <a:pt x="73" y="0"/>
                  </a:lnTo>
                  <a:lnTo>
                    <a:pt x="96" y="4"/>
                  </a:lnTo>
                  <a:lnTo>
                    <a:pt x="93" y="4"/>
                  </a:lnTo>
                  <a:lnTo>
                    <a:pt x="90" y="8"/>
                  </a:lnTo>
                  <a:lnTo>
                    <a:pt x="88" y="10"/>
                  </a:lnTo>
                  <a:lnTo>
                    <a:pt x="88" y="14"/>
                  </a:lnTo>
                  <a:lnTo>
                    <a:pt x="96" y="10"/>
                  </a:lnTo>
                  <a:lnTo>
                    <a:pt x="113" y="8"/>
                  </a:lnTo>
                  <a:lnTo>
                    <a:pt x="130" y="16"/>
                  </a:lnTo>
                  <a:lnTo>
                    <a:pt x="153" y="35"/>
                  </a:lnTo>
                  <a:lnTo>
                    <a:pt x="147" y="35"/>
                  </a:lnTo>
                  <a:lnTo>
                    <a:pt x="144" y="35"/>
                  </a:lnTo>
                  <a:lnTo>
                    <a:pt x="141" y="35"/>
                  </a:lnTo>
                  <a:lnTo>
                    <a:pt x="139" y="37"/>
                  </a:lnTo>
                  <a:lnTo>
                    <a:pt x="144" y="37"/>
                  </a:lnTo>
                  <a:lnTo>
                    <a:pt x="150" y="41"/>
                  </a:lnTo>
                  <a:lnTo>
                    <a:pt x="153" y="49"/>
                  </a:lnTo>
                  <a:lnTo>
                    <a:pt x="153" y="64"/>
                  </a:lnTo>
                  <a:lnTo>
                    <a:pt x="153" y="62"/>
                  </a:lnTo>
                  <a:lnTo>
                    <a:pt x="147" y="62"/>
                  </a:lnTo>
                  <a:lnTo>
                    <a:pt x="144" y="62"/>
                  </a:lnTo>
                  <a:lnTo>
                    <a:pt x="139" y="64"/>
                  </a:lnTo>
                  <a:lnTo>
                    <a:pt x="144" y="66"/>
                  </a:lnTo>
                  <a:lnTo>
                    <a:pt x="147" y="72"/>
                  </a:lnTo>
                  <a:lnTo>
                    <a:pt x="144" y="78"/>
                  </a:lnTo>
                  <a:lnTo>
                    <a:pt x="133" y="84"/>
                  </a:lnTo>
                  <a:lnTo>
                    <a:pt x="124" y="89"/>
                  </a:lnTo>
                  <a:lnTo>
                    <a:pt x="122" y="91"/>
                  </a:lnTo>
                  <a:lnTo>
                    <a:pt x="124" y="91"/>
                  </a:lnTo>
                  <a:lnTo>
                    <a:pt x="127" y="95"/>
                  </a:lnTo>
                  <a:lnTo>
                    <a:pt x="133" y="99"/>
                  </a:lnTo>
                  <a:lnTo>
                    <a:pt x="136" y="105"/>
                  </a:lnTo>
                  <a:lnTo>
                    <a:pt x="139" y="107"/>
                  </a:lnTo>
                  <a:lnTo>
                    <a:pt x="144" y="109"/>
                  </a:lnTo>
                  <a:lnTo>
                    <a:pt x="156" y="113"/>
                  </a:lnTo>
                  <a:lnTo>
                    <a:pt x="170" y="120"/>
                  </a:lnTo>
                  <a:lnTo>
                    <a:pt x="181" y="128"/>
                  </a:lnTo>
                  <a:lnTo>
                    <a:pt x="198" y="144"/>
                  </a:lnTo>
                  <a:lnTo>
                    <a:pt x="218" y="165"/>
                  </a:lnTo>
                  <a:lnTo>
                    <a:pt x="229" y="190"/>
                  </a:lnTo>
                  <a:lnTo>
                    <a:pt x="227" y="210"/>
                  </a:lnTo>
                  <a:lnTo>
                    <a:pt x="232" y="208"/>
                  </a:lnTo>
                  <a:lnTo>
                    <a:pt x="235" y="206"/>
                  </a:lnTo>
                  <a:lnTo>
                    <a:pt x="241" y="206"/>
                  </a:lnTo>
                  <a:lnTo>
                    <a:pt x="244" y="212"/>
                  </a:lnTo>
                  <a:lnTo>
                    <a:pt x="246" y="221"/>
                  </a:lnTo>
                  <a:lnTo>
                    <a:pt x="246" y="231"/>
                  </a:lnTo>
                  <a:lnTo>
                    <a:pt x="244" y="239"/>
                  </a:lnTo>
                  <a:lnTo>
                    <a:pt x="255" y="246"/>
                  </a:lnTo>
                  <a:lnTo>
                    <a:pt x="272" y="260"/>
                  </a:lnTo>
                  <a:lnTo>
                    <a:pt x="283" y="276"/>
                  </a:lnTo>
                  <a:lnTo>
                    <a:pt x="292" y="293"/>
                  </a:lnTo>
                  <a:lnTo>
                    <a:pt x="309" y="297"/>
                  </a:lnTo>
                  <a:lnTo>
                    <a:pt x="334" y="299"/>
                  </a:lnTo>
                  <a:lnTo>
                    <a:pt x="354" y="301"/>
                  </a:lnTo>
                  <a:lnTo>
                    <a:pt x="366" y="303"/>
                  </a:lnTo>
                  <a:close/>
                </a:path>
              </a:pathLst>
            </a:custGeom>
            <a:solidFill>
              <a:srgbClr val="0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8" name="Freeform 61"/>
            <p:cNvSpPr>
              <a:spLocks/>
            </p:cNvSpPr>
            <p:nvPr/>
          </p:nvSpPr>
          <p:spPr bwMode="auto">
            <a:xfrm>
              <a:off x="912" y="3216"/>
              <a:ext cx="224" cy="101"/>
            </a:xfrm>
            <a:custGeom>
              <a:avLst/>
              <a:gdLst>
                <a:gd name="T0" fmla="*/ 141 w 224"/>
                <a:gd name="T1" fmla="*/ 41 h 101"/>
                <a:gd name="T2" fmla="*/ 167 w 224"/>
                <a:gd name="T3" fmla="*/ 16 h 101"/>
                <a:gd name="T4" fmla="*/ 178 w 224"/>
                <a:gd name="T5" fmla="*/ 4 h 101"/>
                <a:gd name="T6" fmla="*/ 198 w 224"/>
                <a:gd name="T7" fmla="*/ 0 h 101"/>
                <a:gd name="T8" fmla="*/ 221 w 224"/>
                <a:gd name="T9" fmla="*/ 14 h 101"/>
                <a:gd name="T10" fmla="*/ 221 w 224"/>
                <a:gd name="T11" fmla="*/ 35 h 101"/>
                <a:gd name="T12" fmla="*/ 210 w 224"/>
                <a:gd name="T13" fmla="*/ 51 h 101"/>
                <a:gd name="T14" fmla="*/ 190 w 224"/>
                <a:gd name="T15" fmla="*/ 78 h 101"/>
                <a:gd name="T16" fmla="*/ 181 w 224"/>
                <a:gd name="T17" fmla="*/ 86 h 101"/>
                <a:gd name="T18" fmla="*/ 173 w 224"/>
                <a:gd name="T19" fmla="*/ 80 h 101"/>
                <a:gd name="T20" fmla="*/ 167 w 224"/>
                <a:gd name="T21" fmla="*/ 86 h 101"/>
                <a:gd name="T22" fmla="*/ 156 w 224"/>
                <a:gd name="T23" fmla="*/ 95 h 101"/>
                <a:gd name="T24" fmla="*/ 141 w 224"/>
                <a:gd name="T25" fmla="*/ 101 h 101"/>
                <a:gd name="T26" fmla="*/ 107 w 224"/>
                <a:gd name="T27" fmla="*/ 95 h 101"/>
                <a:gd name="T28" fmla="*/ 88 w 224"/>
                <a:gd name="T29" fmla="*/ 82 h 101"/>
                <a:gd name="T30" fmla="*/ 62 w 224"/>
                <a:gd name="T31" fmla="*/ 72 h 101"/>
                <a:gd name="T32" fmla="*/ 39 w 224"/>
                <a:gd name="T33" fmla="*/ 72 h 101"/>
                <a:gd name="T34" fmla="*/ 19 w 224"/>
                <a:gd name="T35" fmla="*/ 74 h 101"/>
                <a:gd name="T36" fmla="*/ 11 w 224"/>
                <a:gd name="T37" fmla="*/ 68 h 101"/>
                <a:gd name="T38" fmla="*/ 5 w 224"/>
                <a:gd name="T39" fmla="*/ 62 h 101"/>
                <a:gd name="T40" fmla="*/ 2 w 224"/>
                <a:gd name="T41" fmla="*/ 57 h 101"/>
                <a:gd name="T42" fmla="*/ 0 w 224"/>
                <a:gd name="T43" fmla="*/ 53 h 101"/>
                <a:gd name="T44" fmla="*/ 0 w 224"/>
                <a:gd name="T45" fmla="*/ 47 h 101"/>
                <a:gd name="T46" fmla="*/ 5 w 224"/>
                <a:gd name="T47" fmla="*/ 37 h 101"/>
                <a:gd name="T48" fmla="*/ 17 w 224"/>
                <a:gd name="T49" fmla="*/ 37 h 101"/>
                <a:gd name="T50" fmla="*/ 17 w 224"/>
                <a:gd name="T51" fmla="*/ 33 h 101"/>
                <a:gd name="T52" fmla="*/ 22 w 224"/>
                <a:gd name="T53" fmla="*/ 31 h 101"/>
                <a:gd name="T54" fmla="*/ 31 w 224"/>
                <a:gd name="T55" fmla="*/ 33 h 101"/>
                <a:gd name="T56" fmla="*/ 39 w 224"/>
                <a:gd name="T57" fmla="*/ 35 h 101"/>
                <a:gd name="T58" fmla="*/ 51 w 224"/>
                <a:gd name="T59" fmla="*/ 41 h 101"/>
                <a:gd name="T60" fmla="*/ 56 w 224"/>
                <a:gd name="T61" fmla="*/ 45 h 101"/>
                <a:gd name="T62" fmla="*/ 65 w 224"/>
                <a:gd name="T63" fmla="*/ 51 h 101"/>
                <a:gd name="T64" fmla="*/ 76 w 224"/>
                <a:gd name="T65" fmla="*/ 53 h 101"/>
                <a:gd name="T66" fmla="*/ 105 w 224"/>
                <a:gd name="T67" fmla="*/ 57 h 101"/>
                <a:gd name="T68" fmla="*/ 127 w 224"/>
                <a:gd name="T69" fmla="*/ 55 h 101"/>
                <a:gd name="T70" fmla="*/ 139 w 224"/>
                <a:gd name="T71" fmla="*/ 57 h 101"/>
                <a:gd name="T72" fmla="*/ 139 w 224"/>
                <a:gd name="T73" fmla="*/ 55 h 101"/>
                <a:gd name="T74" fmla="*/ 133 w 224"/>
                <a:gd name="T75" fmla="*/ 51 h 10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24"/>
                <a:gd name="T115" fmla="*/ 0 h 101"/>
                <a:gd name="T116" fmla="*/ 224 w 224"/>
                <a:gd name="T117" fmla="*/ 101 h 101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24" h="101">
                  <a:moveTo>
                    <a:pt x="133" y="51"/>
                  </a:moveTo>
                  <a:lnTo>
                    <a:pt x="141" y="41"/>
                  </a:lnTo>
                  <a:lnTo>
                    <a:pt x="156" y="29"/>
                  </a:lnTo>
                  <a:lnTo>
                    <a:pt x="167" y="16"/>
                  </a:lnTo>
                  <a:lnTo>
                    <a:pt x="176" y="6"/>
                  </a:lnTo>
                  <a:lnTo>
                    <a:pt x="178" y="4"/>
                  </a:lnTo>
                  <a:lnTo>
                    <a:pt x="187" y="0"/>
                  </a:lnTo>
                  <a:lnTo>
                    <a:pt x="198" y="0"/>
                  </a:lnTo>
                  <a:lnTo>
                    <a:pt x="212" y="4"/>
                  </a:lnTo>
                  <a:lnTo>
                    <a:pt x="221" y="14"/>
                  </a:lnTo>
                  <a:lnTo>
                    <a:pt x="224" y="24"/>
                  </a:lnTo>
                  <a:lnTo>
                    <a:pt x="221" y="35"/>
                  </a:lnTo>
                  <a:lnTo>
                    <a:pt x="218" y="43"/>
                  </a:lnTo>
                  <a:lnTo>
                    <a:pt x="210" y="51"/>
                  </a:lnTo>
                  <a:lnTo>
                    <a:pt x="198" y="66"/>
                  </a:lnTo>
                  <a:lnTo>
                    <a:pt x="190" y="78"/>
                  </a:lnTo>
                  <a:lnTo>
                    <a:pt x="184" y="88"/>
                  </a:lnTo>
                  <a:lnTo>
                    <a:pt x="181" y="86"/>
                  </a:lnTo>
                  <a:lnTo>
                    <a:pt x="176" y="82"/>
                  </a:lnTo>
                  <a:lnTo>
                    <a:pt x="173" y="80"/>
                  </a:lnTo>
                  <a:lnTo>
                    <a:pt x="170" y="80"/>
                  </a:lnTo>
                  <a:lnTo>
                    <a:pt x="167" y="86"/>
                  </a:lnTo>
                  <a:lnTo>
                    <a:pt x="161" y="90"/>
                  </a:lnTo>
                  <a:lnTo>
                    <a:pt x="156" y="95"/>
                  </a:lnTo>
                  <a:lnTo>
                    <a:pt x="153" y="97"/>
                  </a:lnTo>
                  <a:lnTo>
                    <a:pt x="141" y="101"/>
                  </a:lnTo>
                  <a:lnTo>
                    <a:pt x="124" y="99"/>
                  </a:lnTo>
                  <a:lnTo>
                    <a:pt x="107" y="95"/>
                  </a:lnTo>
                  <a:lnTo>
                    <a:pt x="96" y="90"/>
                  </a:lnTo>
                  <a:lnTo>
                    <a:pt x="88" y="82"/>
                  </a:lnTo>
                  <a:lnTo>
                    <a:pt x="76" y="76"/>
                  </a:lnTo>
                  <a:lnTo>
                    <a:pt x="62" y="72"/>
                  </a:lnTo>
                  <a:lnTo>
                    <a:pt x="51" y="70"/>
                  </a:lnTo>
                  <a:lnTo>
                    <a:pt x="39" y="72"/>
                  </a:lnTo>
                  <a:lnTo>
                    <a:pt x="28" y="74"/>
                  </a:lnTo>
                  <a:lnTo>
                    <a:pt x="19" y="74"/>
                  </a:lnTo>
                  <a:lnTo>
                    <a:pt x="17" y="70"/>
                  </a:lnTo>
                  <a:lnTo>
                    <a:pt x="11" y="68"/>
                  </a:lnTo>
                  <a:lnTo>
                    <a:pt x="8" y="66"/>
                  </a:lnTo>
                  <a:lnTo>
                    <a:pt x="5" y="62"/>
                  </a:lnTo>
                  <a:lnTo>
                    <a:pt x="8" y="60"/>
                  </a:lnTo>
                  <a:lnTo>
                    <a:pt x="2" y="57"/>
                  </a:lnTo>
                  <a:lnTo>
                    <a:pt x="2" y="55"/>
                  </a:lnTo>
                  <a:lnTo>
                    <a:pt x="0" y="53"/>
                  </a:lnTo>
                  <a:lnTo>
                    <a:pt x="2" y="51"/>
                  </a:lnTo>
                  <a:lnTo>
                    <a:pt x="0" y="47"/>
                  </a:lnTo>
                  <a:lnTo>
                    <a:pt x="0" y="41"/>
                  </a:lnTo>
                  <a:lnTo>
                    <a:pt x="5" y="37"/>
                  </a:lnTo>
                  <a:lnTo>
                    <a:pt x="17" y="37"/>
                  </a:lnTo>
                  <a:lnTo>
                    <a:pt x="17" y="35"/>
                  </a:lnTo>
                  <a:lnTo>
                    <a:pt x="17" y="33"/>
                  </a:lnTo>
                  <a:lnTo>
                    <a:pt x="17" y="31"/>
                  </a:lnTo>
                  <a:lnTo>
                    <a:pt x="22" y="31"/>
                  </a:lnTo>
                  <a:lnTo>
                    <a:pt x="28" y="31"/>
                  </a:lnTo>
                  <a:lnTo>
                    <a:pt x="31" y="33"/>
                  </a:lnTo>
                  <a:lnTo>
                    <a:pt x="36" y="33"/>
                  </a:lnTo>
                  <a:lnTo>
                    <a:pt x="39" y="35"/>
                  </a:lnTo>
                  <a:lnTo>
                    <a:pt x="45" y="37"/>
                  </a:lnTo>
                  <a:lnTo>
                    <a:pt x="51" y="41"/>
                  </a:lnTo>
                  <a:lnTo>
                    <a:pt x="53" y="43"/>
                  </a:lnTo>
                  <a:lnTo>
                    <a:pt x="56" y="45"/>
                  </a:lnTo>
                  <a:lnTo>
                    <a:pt x="62" y="49"/>
                  </a:lnTo>
                  <a:lnTo>
                    <a:pt x="65" y="51"/>
                  </a:lnTo>
                  <a:lnTo>
                    <a:pt x="68" y="53"/>
                  </a:lnTo>
                  <a:lnTo>
                    <a:pt x="76" y="53"/>
                  </a:lnTo>
                  <a:lnTo>
                    <a:pt x="90" y="55"/>
                  </a:lnTo>
                  <a:lnTo>
                    <a:pt x="105" y="57"/>
                  </a:lnTo>
                  <a:lnTo>
                    <a:pt x="119" y="57"/>
                  </a:lnTo>
                  <a:lnTo>
                    <a:pt x="127" y="55"/>
                  </a:lnTo>
                  <a:lnTo>
                    <a:pt x="136" y="55"/>
                  </a:lnTo>
                  <a:lnTo>
                    <a:pt x="139" y="57"/>
                  </a:lnTo>
                  <a:lnTo>
                    <a:pt x="141" y="57"/>
                  </a:lnTo>
                  <a:lnTo>
                    <a:pt x="139" y="55"/>
                  </a:lnTo>
                  <a:lnTo>
                    <a:pt x="136" y="53"/>
                  </a:lnTo>
                  <a:lnTo>
                    <a:pt x="133" y="51"/>
                  </a:lnTo>
                  <a:close/>
                </a:path>
              </a:pathLst>
            </a:custGeom>
            <a:solidFill>
              <a:srgbClr val="0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1026" name="Object 2"/>
            <p:cNvGraphicFramePr>
              <a:graphicFrameLocks noChangeAspect="1"/>
            </p:cNvGraphicFramePr>
            <p:nvPr/>
          </p:nvGraphicFramePr>
          <p:xfrm>
            <a:off x="2928" y="2544"/>
            <a:ext cx="768" cy="87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Bitmap Image" r:id="rId3" imgW="1219370" imgH="1228571" progId="Paint.Picture">
                    <p:embed/>
                  </p:oleObj>
                </mc:Choice>
                <mc:Fallback>
                  <p:oleObj name="Bitmap Image" r:id="rId3" imgW="1219370" imgH="1228571" progId="Paint.Picture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28" y="2544"/>
                          <a:ext cx="768" cy="87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028" name="WordArt 63" descr="Paper bag"/>
          <p:cNvSpPr>
            <a:spLocks noChangeArrowheads="1" noChangeShapeType="1" noTextEdit="1"/>
          </p:cNvSpPr>
          <p:nvPr/>
        </p:nvSpPr>
        <p:spPr bwMode="auto">
          <a:xfrm>
            <a:off x="3454401" y="762000"/>
            <a:ext cx="5549900" cy="1047750"/>
          </a:xfrm>
          <a:prstGeom prst="rect">
            <a:avLst/>
          </a:prstGeom>
        </p:spPr>
        <p:txBody>
          <a:bodyPr wrap="none" lIns="91427" tIns="45714" rIns="91427" bIns="45714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5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Thank you!</a:t>
            </a:r>
          </a:p>
          <a:p>
            <a:pPr algn="ctr"/>
            <a:r>
              <a:rPr lang="en-GB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5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Goodbye!</a:t>
            </a:r>
          </a:p>
        </p:txBody>
      </p:sp>
    </p:spTree>
    <p:extLst>
      <p:ext uri="{BB962C8B-B14F-4D97-AF65-F5344CB8AC3E}">
        <p14:creationId xmlns:p14="http://schemas.microsoft.com/office/powerpoint/2010/main" val="1888096440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72112" y="1287308"/>
            <a:ext cx="10648181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Read the passage again and decide these statements are </a:t>
            </a:r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True or False.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2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1776736-DBB2-462A-9442-0C33608CFE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9557679"/>
              </p:ext>
            </p:extLst>
          </p:nvPr>
        </p:nvGraphicFramePr>
        <p:xfrm>
          <a:off x="1369161" y="2143891"/>
          <a:ext cx="8272463" cy="4109088"/>
        </p:xfrm>
        <a:graphic>
          <a:graphicData uri="http://schemas.openxmlformats.org/drawingml/2006/table">
            <a:tbl>
              <a:tblPr firstRow="1" firstCol="1" bandRow="1"/>
              <a:tblGrid>
                <a:gridCol w="6374680">
                  <a:extLst>
                    <a:ext uri="{9D8B030D-6E8A-4147-A177-3AD203B41FA5}">
                      <a16:colId xmlns:a16="http://schemas.microsoft.com/office/drawing/2014/main" val="4268853786"/>
                    </a:ext>
                  </a:extLst>
                </a:gridCol>
                <a:gridCol w="942959">
                  <a:extLst>
                    <a:ext uri="{9D8B030D-6E8A-4147-A177-3AD203B41FA5}">
                      <a16:colId xmlns:a16="http://schemas.microsoft.com/office/drawing/2014/main" val="2112622886"/>
                    </a:ext>
                  </a:extLst>
                </a:gridCol>
                <a:gridCol w="954824">
                  <a:extLst>
                    <a:ext uri="{9D8B030D-6E8A-4147-A177-3AD203B41FA5}">
                      <a16:colId xmlns:a16="http://schemas.microsoft.com/office/drawing/2014/main" val="3124485229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Statements</a:t>
                      </a:r>
                      <a:endParaRPr lang="en-US" sz="2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True</a:t>
                      </a:r>
                      <a:endParaRPr lang="en-US" sz="2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False</a:t>
                      </a:r>
                      <a:endParaRPr lang="en-US" sz="2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1448112"/>
                  </a:ext>
                </a:extLst>
              </a:tr>
              <a:tr h="638174">
                <a:tc>
                  <a:txBody>
                    <a:bodyPr/>
                    <a:lstStyle/>
                    <a:p>
                      <a:r>
                        <a:rPr lang="en-US" sz="2400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1. Mary went to see a puppet show in an art museum in the </a:t>
                      </a:r>
                      <a:r>
                        <a:rPr lang="en-US" sz="240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centre</a:t>
                      </a:r>
                      <a:r>
                        <a:rPr lang="en-US" sz="2400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of Ha </a:t>
                      </a:r>
                      <a:r>
                        <a:rPr lang="en-US" sz="240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Noi</a:t>
                      </a:r>
                      <a:r>
                        <a:rPr lang="en-US" sz="2400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.</a:t>
                      </a:r>
                      <a:endParaRPr lang="en-US" sz="2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2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2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5240679"/>
                  </a:ext>
                </a:extLst>
              </a:tr>
              <a:tr h="638174">
                <a:tc>
                  <a:txBody>
                    <a:bodyPr/>
                    <a:lstStyle/>
                    <a:p>
                      <a:r>
                        <a:rPr lang="en-US" sz="2400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2. The show was presented by the artists stood behind a screen in a pool.</a:t>
                      </a:r>
                      <a:endParaRPr lang="en-US" sz="2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2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2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2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9896732"/>
                  </a:ext>
                </a:extLst>
              </a:tr>
              <a:tr h="957264">
                <a:tc>
                  <a:txBody>
                    <a:bodyPr/>
                    <a:lstStyle/>
                    <a:p>
                      <a:r>
                        <a:rPr lang="en-US" sz="2400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3. These shows are normally about everyday life in the countryside and in the city of Viet Nam.</a:t>
                      </a:r>
                      <a:endParaRPr lang="en-US" sz="2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2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2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3107874"/>
                  </a:ext>
                </a:extLst>
              </a:tr>
              <a:tr h="957264">
                <a:tc>
                  <a:txBody>
                    <a:bodyPr/>
                    <a:lstStyle/>
                    <a:p>
                      <a:r>
                        <a:rPr lang="en-US" sz="2400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4. Tourists come to Viet Nam love to see it because it is a special traditional art  form.</a:t>
                      </a:r>
                      <a:endParaRPr lang="en-US" sz="2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2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2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85746"/>
                  </a:ext>
                </a:extLst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3409" y="2939740"/>
            <a:ext cx="586279" cy="58627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082" y="3694306"/>
            <a:ext cx="586279" cy="58627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8111" y="4486043"/>
            <a:ext cx="586279" cy="58627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082" y="5411593"/>
            <a:ext cx="586279" cy="586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209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1999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547" y="172218"/>
            <a:ext cx="855823" cy="84880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71475" y="237708"/>
            <a:ext cx="17303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C00000"/>
                </a:solidFill>
                <a:latin typeface="Montserrat ExtraBold" pitchFamily="2" charset="0"/>
              </a:rPr>
              <a:t>Unit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327150" y="229764"/>
            <a:ext cx="73741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C00000"/>
                </a:solidFill>
                <a:latin typeface="Montserrat ExtraBold" pitchFamily="2" charset="0"/>
              </a:rPr>
              <a:t>MUSIC AND ARTS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35238" y="190029"/>
            <a:ext cx="7224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C00000"/>
                </a:solidFill>
                <a:latin typeface="Montserrat ExtraBold" pitchFamily="2" charset="0"/>
              </a:rPr>
              <a:t>4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563498" y="5269729"/>
            <a:ext cx="1182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3400223" y="1159844"/>
            <a:ext cx="5020836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434" y="918329"/>
            <a:ext cx="1191147" cy="101441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152994" y="1247056"/>
            <a:ext cx="45636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LESSON 5: SKILLS 1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9065" y="2318518"/>
            <a:ext cx="3078162" cy="2616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3913" y="2318518"/>
            <a:ext cx="3078162" cy="261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9" name="Group 18"/>
          <p:cNvGrpSpPr/>
          <p:nvPr/>
        </p:nvGrpSpPr>
        <p:grpSpPr>
          <a:xfrm>
            <a:off x="6254782" y="5104509"/>
            <a:ext cx="3075207" cy="683347"/>
            <a:chOff x="4446887" y="2857039"/>
            <a:chExt cx="3075207" cy="683347"/>
          </a:xfrm>
        </p:grpSpPr>
        <p:sp>
          <p:nvSpPr>
            <p:cNvPr id="20" name="Rectangle 19"/>
            <p:cNvSpPr/>
            <p:nvPr/>
          </p:nvSpPr>
          <p:spPr>
            <a:xfrm>
              <a:off x="4446887" y="2857039"/>
              <a:ext cx="3075207" cy="683347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10395692"/>
                <a:satOff val="-47968"/>
                <a:lumOff val="1765"/>
                <a:alphaOff val="0"/>
              </a:schemeClr>
            </a:fillRef>
            <a:effectRef idx="0">
              <a:schemeClr val="accent4">
                <a:hueOff val="10395692"/>
                <a:satOff val="-47968"/>
                <a:lumOff val="176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4446887" y="2857039"/>
              <a:ext cx="3075207" cy="68334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8110" tIns="118110" rIns="118110" bIns="118110" numCol="1" spcCol="1270" anchor="ctr" anchorCtr="0">
              <a:noAutofit/>
            </a:bodyPr>
            <a:lstStyle/>
            <a:p>
              <a:pPr lvl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100" b="1" kern="1200" dirty="0"/>
                <a:t>SPEAKING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2558336" y="5033070"/>
            <a:ext cx="3075207" cy="683347"/>
            <a:chOff x="174884" y="3388451"/>
            <a:chExt cx="3075207" cy="683347"/>
          </a:xfrm>
        </p:grpSpPr>
        <p:sp>
          <p:nvSpPr>
            <p:cNvPr id="23" name="Rectangle 22"/>
            <p:cNvSpPr/>
            <p:nvPr/>
          </p:nvSpPr>
          <p:spPr>
            <a:xfrm>
              <a:off x="174884" y="3388451"/>
              <a:ext cx="3075207" cy="683347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Rectangle 23"/>
            <p:cNvSpPr/>
            <p:nvPr/>
          </p:nvSpPr>
          <p:spPr>
            <a:xfrm>
              <a:off x="174884" y="3388451"/>
              <a:ext cx="3075207" cy="683347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spcFirstLastPara="0" vert="horz" wrap="square" lIns="118110" tIns="118110" rIns="118110" bIns="118110" numCol="1" spcCol="1270" anchor="ctr" anchorCtr="0">
              <a:noAutofit/>
            </a:bodyPr>
            <a:lstStyle/>
            <a:p>
              <a:pPr lvl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100" b="1" kern="1200" dirty="0"/>
                <a:t>READING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49681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420000" y="874491"/>
            <a:ext cx="2887026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b="1" dirty="0"/>
              <a:t>- puppetry (n) :</a:t>
            </a:r>
            <a:endParaRPr lang="en-US" sz="3200" b="1" dirty="0"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429315" y="980104"/>
            <a:ext cx="40508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200" b="1" dirty="0" err="1"/>
              <a:t>nghệ</a:t>
            </a:r>
            <a:r>
              <a:rPr lang="en-US" sz="3200" b="1" dirty="0"/>
              <a:t> </a:t>
            </a:r>
            <a:r>
              <a:rPr lang="en-US" sz="3200" b="1" dirty="0" err="1"/>
              <a:t>thuật</a:t>
            </a:r>
            <a:r>
              <a:rPr lang="en-US" sz="3200" b="1" dirty="0"/>
              <a:t> </a:t>
            </a:r>
            <a:r>
              <a:rPr lang="en-US" sz="3200" b="1" dirty="0" err="1"/>
              <a:t>múa</a:t>
            </a:r>
            <a:r>
              <a:rPr lang="en-US" sz="3200" b="1" dirty="0"/>
              <a:t> </a:t>
            </a:r>
            <a:r>
              <a:rPr lang="en-US" sz="3200" b="1" dirty="0" err="1"/>
              <a:t>rối</a:t>
            </a:r>
            <a:endParaRPr lang="en-US" sz="3200" b="1" dirty="0"/>
          </a:p>
        </p:txBody>
      </p:sp>
      <p:sp>
        <p:nvSpPr>
          <p:cNvPr id="2" name="Rectangle 1"/>
          <p:cNvSpPr/>
          <p:nvPr/>
        </p:nvSpPr>
        <p:spPr>
          <a:xfrm>
            <a:off x="3161363" y="1027372"/>
            <a:ext cx="16914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rgbClr val="0FB7BD"/>
                </a:solidFill>
              </a:rPr>
              <a:t>/ˈ</a:t>
            </a:r>
            <a:r>
              <a:rPr lang="en-US" sz="2800" b="1" dirty="0" err="1">
                <a:solidFill>
                  <a:srgbClr val="0FB7BD"/>
                </a:solidFill>
              </a:rPr>
              <a:t>pʌpɪtri</a:t>
            </a:r>
            <a:r>
              <a:rPr lang="en-US" sz="2800" b="1" dirty="0">
                <a:solidFill>
                  <a:srgbClr val="0FB7BD"/>
                </a:solidFill>
              </a:rPr>
              <a:t>/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9277" y="51272"/>
            <a:ext cx="4372801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 VOCABULARY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43"/>
          <a:stretch/>
        </p:blipFill>
        <p:spPr>
          <a:xfrm>
            <a:off x="1343025" y="1943858"/>
            <a:ext cx="4608591" cy="30853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4" t="15945" r="4058"/>
          <a:stretch/>
        </p:blipFill>
        <p:spPr>
          <a:xfrm>
            <a:off x="6286501" y="1943858"/>
            <a:ext cx="4551430" cy="3085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799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219436" y="205177"/>
            <a:ext cx="2323739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b="1" dirty="0"/>
              <a:t>- string (n):</a:t>
            </a:r>
            <a:endParaRPr lang="en-US" sz="3200" b="1" dirty="0"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422720" y="330639"/>
            <a:ext cx="17636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dirty="0" err="1"/>
              <a:t>sợi</a:t>
            </a:r>
            <a:r>
              <a:rPr lang="en-US" sz="3200" b="1" dirty="0"/>
              <a:t> </a:t>
            </a:r>
            <a:r>
              <a:rPr lang="en-US" sz="3200" b="1" dirty="0" err="1"/>
              <a:t>dây</a:t>
            </a:r>
            <a:endParaRPr lang="en-US" sz="3200" b="1" dirty="0"/>
          </a:p>
        </p:txBody>
      </p:sp>
      <p:sp>
        <p:nvSpPr>
          <p:cNvPr id="2" name="Rectangle 1"/>
          <p:cNvSpPr/>
          <p:nvPr/>
        </p:nvSpPr>
        <p:spPr>
          <a:xfrm>
            <a:off x="2238613" y="363619"/>
            <a:ext cx="11841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rgbClr val="0FB7BD"/>
                </a:solidFill>
              </a:rPr>
              <a:t>/</a:t>
            </a:r>
            <a:r>
              <a:rPr lang="en-US" sz="2800" b="1" dirty="0" err="1">
                <a:solidFill>
                  <a:srgbClr val="0FB7BD"/>
                </a:solidFill>
              </a:rPr>
              <a:t>strɪŋ</a:t>
            </a:r>
            <a:r>
              <a:rPr lang="en-US" sz="2800" b="1" dirty="0">
                <a:solidFill>
                  <a:srgbClr val="0FB7BD"/>
                </a:solidFill>
              </a:rPr>
              <a:t>/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758" y="1342686"/>
            <a:ext cx="4860047" cy="4284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496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241465" y="208215"/>
            <a:ext cx="237314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b="1" dirty="0"/>
              <a:t>- control (v): </a:t>
            </a:r>
            <a:endParaRPr lang="en-US" sz="3200" b="1" dirty="0"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280537" y="389278"/>
            <a:ext cx="516768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200" b="1" dirty="0" err="1"/>
              <a:t>kiểm</a:t>
            </a:r>
            <a:r>
              <a:rPr lang="en-US" sz="3200" b="1" dirty="0"/>
              <a:t> </a:t>
            </a:r>
            <a:r>
              <a:rPr lang="en-US" sz="3200" b="1" dirty="0" err="1"/>
              <a:t>soát</a:t>
            </a:r>
            <a:r>
              <a:rPr lang="en-US" sz="3200" b="1" dirty="0"/>
              <a:t>, </a:t>
            </a:r>
            <a:r>
              <a:rPr lang="en-US" sz="3200" b="1" dirty="0" err="1"/>
              <a:t>điều</a:t>
            </a:r>
            <a:r>
              <a:rPr lang="en-US" sz="3200" b="1" dirty="0"/>
              <a:t> </a:t>
            </a:r>
            <a:r>
              <a:rPr lang="en-US" sz="3200" b="1" dirty="0" err="1"/>
              <a:t>khiển</a:t>
            </a:r>
            <a:endParaRPr lang="en-US" sz="3200" b="1" dirty="0"/>
          </a:p>
        </p:txBody>
      </p:sp>
      <p:sp>
        <p:nvSpPr>
          <p:cNvPr id="2" name="Rectangle 1"/>
          <p:cNvSpPr/>
          <p:nvPr/>
        </p:nvSpPr>
        <p:spPr>
          <a:xfrm>
            <a:off x="2404597" y="389278"/>
            <a:ext cx="31393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FB7BD"/>
                </a:solidFill>
              </a:rPr>
              <a:t>/</a:t>
            </a:r>
            <a:r>
              <a:rPr lang="en-US" sz="2800" b="1" dirty="0" err="1">
                <a:solidFill>
                  <a:srgbClr val="0FB7BD"/>
                </a:solidFill>
              </a:rPr>
              <a:t>kənˈtrəʊl</a:t>
            </a:r>
            <a:r>
              <a:rPr lang="en-US" sz="2800" b="1" dirty="0">
                <a:solidFill>
                  <a:srgbClr val="0FB7BD"/>
                </a:solidFill>
              </a:rPr>
              <a:t>/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76" y="1428749"/>
            <a:ext cx="6241441" cy="4681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797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800" y="1628775"/>
            <a:ext cx="6046788" cy="416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19081" y="376922"/>
            <a:ext cx="40100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/>
              <a:t>- rice farming </a:t>
            </a:r>
            <a:r>
              <a:rPr lang="en-US" sz="2800" b="1" dirty="0"/>
              <a:t>(n. </a:t>
            </a:r>
            <a:r>
              <a:rPr lang="en-US" sz="2800" b="1" dirty="0" err="1"/>
              <a:t>phr</a:t>
            </a:r>
            <a:r>
              <a:rPr lang="en-US" sz="3200" b="1" dirty="0"/>
              <a:t>): </a:t>
            </a:r>
          </a:p>
        </p:txBody>
      </p:sp>
      <p:sp>
        <p:nvSpPr>
          <p:cNvPr id="5" name="Rectangle 4"/>
          <p:cNvSpPr/>
          <p:nvPr/>
        </p:nvSpPr>
        <p:spPr>
          <a:xfrm>
            <a:off x="3947996" y="443924"/>
            <a:ext cx="23248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b="1" dirty="0">
                <a:solidFill>
                  <a:srgbClr val="00B2A5"/>
                </a:solidFill>
              </a:rPr>
              <a:t>/</a:t>
            </a:r>
            <a:r>
              <a:rPr lang="en-US" sz="2800" b="1" dirty="0" err="1">
                <a:solidFill>
                  <a:srgbClr val="00B2A5"/>
                </a:solidFill>
              </a:rPr>
              <a:t>raɪs</a:t>
            </a:r>
            <a:r>
              <a:rPr lang="en-US" sz="2800" b="1" dirty="0">
                <a:solidFill>
                  <a:srgbClr val="00B2A5"/>
                </a:solidFill>
              </a:rPr>
              <a:t> ˈ</a:t>
            </a:r>
            <a:r>
              <a:rPr lang="en-US" sz="2800" b="1" dirty="0" err="1">
                <a:solidFill>
                  <a:srgbClr val="00B2A5"/>
                </a:solidFill>
              </a:rPr>
              <a:t>fɑːmɪŋ</a:t>
            </a:r>
            <a:r>
              <a:rPr lang="en-US" sz="2800" b="1" dirty="0">
                <a:solidFill>
                  <a:srgbClr val="00B2A5"/>
                </a:solidFill>
              </a:rPr>
              <a:t>/ </a:t>
            </a:r>
          </a:p>
        </p:txBody>
      </p:sp>
      <p:sp>
        <p:nvSpPr>
          <p:cNvPr id="6" name="Rectangle 5"/>
          <p:cNvSpPr/>
          <p:nvPr/>
        </p:nvSpPr>
        <p:spPr>
          <a:xfrm>
            <a:off x="6038847" y="406621"/>
            <a:ext cx="18115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/>
              <a:t> </a:t>
            </a:r>
            <a:r>
              <a:rPr lang="en-US" sz="3200" b="1" dirty="0" err="1"/>
              <a:t>trồng</a:t>
            </a:r>
            <a:r>
              <a:rPr lang="en-US" sz="3200" b="1" dirty="0"/>
              <a:t> </a:t>
            </a:r>
            <a:r>
              <a:rPr lang="en-US" sz="3200" b="1" dirty="0" err="1"/>
              <a:t>lúa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81736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3892463"/>
              </p:ext>
            </p:extLst>
          </p:nvPr>
        </p:nvGraphicFramePr>
        <p:xfrm>
          <a:off x="814387" y="719666"/>
          <a:ext cx="11001376" cy="37367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67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018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324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 b="1" dirty="0">
                          <a:solidFill>
                            <a:srgbClr val="00A9A5"/>
                          </a:solidFill>
                        </a:rPr>
                        <a:t>New words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 b="1" dirty="0">
                          <a:solidFill>
                            <a:srgbClr val="00A9A5"/>
                          </a:solidFill>
                        </a:rPr>
                        <a:t>Pronunciation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 b="1" dirty="0">
                          <a:solidFill>
                            <a:srgbClr val="00A9A5"/>
                          </a:solidFill>
                        </a:rPr>
                        <a:t>Meaning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puppetry (n)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/ˈ</a:t>
                      </a:r>
                      <a:r>
                        <a:rPr lang="en-US" sz="3200" b="1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pʌpɪtri</a:t>
                      </a:r>
                      <a:r>
                        <a:rPr lang="en-US" sz="32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err="1">
                          <a:solidFill>
                            <a:schemeClr val="tx1"/>
                          </a:solidFill>
                        </a:rPr>
                        <a:t>nghệ</a:t>
                      </a:r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tx1"/>
                          </a:solidFill>
                        </a:rPr>
                        <a:t>thuật</a:t>
                      </a:r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tx1"/>
                          </a:solidFill>
                        </a:rPr>
                        <a:t>múa</a:t>
                      </a:r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tx1"/>
                          </a:solidFill>
                        </a:rPr>
                        <a:t>rối</a:t>
                      </a:r>
                      <a:endParaRPr 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string (n)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n-US" sz="3200" b="1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strɪŋ</a:t>
                      </a:r>
                      <a:r>
                        <a:rPr lang="en-US" sz="32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err="1">
                          <a:solidFill>
                            <a:schemeClr val="tx1"/>
                          </a:solidFill>
                        </a:rPr>
                        <a:t>sợi</a:t>
                      </a:r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tx1"/>
                          </a:solidFill>
                        </a:rPr>
                        <a:t>dây</a:t>
                      </a:r>
                      <a:endParaRPr 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control (v)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n-US" sz="3200" b="1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kənˈtrəʊl</a:t>
                      </a:r>
                      <a:r>
                        <a:rPr lang="en-US" sz="32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err="1">
                          <a:solidFill>
                            <a:schemeClr val="tx1"/>
                          </a:solidFill>
                        </a:rPr>
                        <a:t>kiểm</a:t>
                      </a:r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tx1"/>
                          </a:solidFill>
                        </a:rPr>
                        <a:t>soát</a:t>
                      </a:r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3200" b="1" dirty="0" err="1">
                          <a:solidFill>
                            <a:schemeClr val="tx1"/>
                          </a:solidFill>
                        </a:rPr>
                        <a:t>điều</a:t>
                      </a:r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tx1"/>
                          </a:solidFill>
                        </a:rPr>
                        <a:t>khiển</a:t>
                      </a:r>
                      <a:endParaRPr 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3200" b="1" dirty="0"/>
                        <a:t>- rice farming 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sz="3200" b="1" dirty="0" err="1">
                          <a:solidFill>
                            <a:schemeClr val="tx1"/>
                          </a:solidFill>
                        </a:rPr>
                        <a:t>raɪs</a:t>
                      </a:r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 ˈ</a:t>
                      </a:r>
                      <a:r>
                        <a:rPr lang="en-US" sz="3200" b="1" dirty="0" err="1">
                          <a:solidFill>
                            <a:schemeClr val="tx1"/>
                          </a:solidFill>
                        </a:rPr>
                        <a:t>fɑːmɪŋ</a:t>
                      </a:r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/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err="1"/>
                        <a:t>trồng</a:t>
                      </a:r>
                      <a:r>
                        <a:rPr lang="en-US" sz="3200" b="1" dirty="0"/>
                        <a:t> </a:t>
                      </a:r>
                      <a:r>
                        <a:rPr lang="en-US" sz="3200" b="1" dirty="0" err="1"/>
                        <a:t>lúa</a:t>
                      </a:r>
                      <a:endParaRPr lang="en-US" sz="3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9277" y="51272"/>
            <a:ext cx="4372801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 VOCABULARY</a:t>
            </a:r>
          </a:p>
        </p:txBody>
      </p:sp>
    </p:spTree>
    <p:extLst>
      <p:ext uri="{BB962C8B-B14F-4D97-AF65-F5344CB8AC3E}">
        <p14:creationId xmlns:p14="http://schemas.microsoft.com/office/powerpoint/2010/main" val="36993354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3309</TotalTime>
  <Words>976</Words>
  <Application>Microsoft Macintosh PowerPoint</Application>
  <PresentationFormat>Widescreen</PresentationFormat>
  <Paragraphs>207</Paragraphs>
  <Slides>32</Slides>
  <Notes>15</Notes>
  <HiddenSlides>0</HiddenSlides>
  <MMClips>1</MMClips>
  <ScaleCrop>false</ScaleCrop>
  <HeadingPairs>
    <vt:vector size="8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7" baseType="lpstr">
      <vt:lpstr>.VnArial Narrow</vt:lpstr>
      <vt:lpstr>.VnBahamasB</vt:lpstr>
      <vt:lpstr>.VnBook-Antiqua</vt:lpstr>
      <vt:lpstr>Arial</vt:lpstr>
      <vt:lpstr>Calibri</vt:lpstr>
      <vt:lpstr>Calibri Light</vt:lpstr>
      <vt:lpstr>ChronicaPro-Book</vt:lpstr>
      <vt:lpstr>Montserrat ExtraBold</vt:lpstr>
      <vt:lpstr>Myriad Pro</vt:lpstr>
      <vt:lpstr>OpenSans</vt:lpstr>
      <vt:lpstr>Times New Roman</vt:lpstr>
      <vt:lpstr>VNI-Ariston</vt:lpstr>
      <vt:lpstr>Wingdings</vt:lpstr>
      <vt:lpstr>Office Theme</vt:lpstr>
      <vt:lpstr>Bitmap 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moonprincess142@gmail.com</cp:lastModifiedBy>
  <cp:revision>174</cp:revision>
  <dcterms:created xsi:type="dcterms:W3CDTF">2020-12-09T02:04:09Z</dcterms:created>
  <dcterms:modified xsi:type="dcterms:W3CDTF">2022-11-14T04:34:15Z</dcterms:modified>
</cp:coreProperties>
</file>